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1" r:id="rId1"/>
  </p:sldMasterIdLst>
  <p:sldIdLst>
    <p:sldId id="256" r:id="rId2"/>
    <p:sldId id="257" r:id="rId3"/>
    <p:sldId id="259" r:id="rId4"/>
    <p:sldId id="258" r:id="rId5"/>
    <p:sldId id="275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7" r:id="rId14"/>
    <p:sldId id="276" r:id="rId15"/>
    <p:sldId id="272" r:id="rId16"/>
    <p:sldId id="269" r:id="rId17"/>
    <p:sldId id="273" r:id="rId18"/>
    <p:sldId id="274" r:id="rId19"/>
    <p:sldId id="270" r:id="rId20"/>
    <p:sldId id="271" r:id="rId21"/>
    <p:sldId id="260" r:id="rId22"/>
  </p:sldIdLst>
  <p:sldSz cx="9144000" cy="6858000" type="screen4x3"/>
  <p:notesSz cx="6858000" cy="9144000"/>
  <p:embeddedFontLst>
    <p:embeddedFont>
      <p:font typeface="나눔고딕" panose="020D0604000000000000" pitchFamily="50" charset="-127"/>
      <p:regular r:id="rId23"/>
      <p:bold r:id="rId24"/>
    </p:embeddedFont>
    <p:embeddedFont>
      <p:font typeface="나눔명조" panose="02020603020101020101" pitchFamily="18" charset="-127"/>
      <p:regular r:id="rId25"/>
      <p:bold r:id="rId26"/>
    </p:embeddedFont>
    <p:embeddedFont>
      <p:font typeface="나눔명조 ExtraBold" panose="02020603020101020101" pitchFamily="18" charset="-127"/>
      <p:bold r:id="rId27"/>
    </p:embeddedFont>
    <p:embeddedFont>
      <p:font typeface="나눔바른고딕" panose="020B0603020101020101" pitchFamily="50" charset="-127"/>
      <p:regular r:id="rId28"/>
      <p:bold r:id="rId29"/>
    </p:embeddedFont>
    <p:embeddedFont>
      <p:font typeface="나눔바른고딕 UltraLight" panose="020B0603020101020101" pitchFamily="50" charset="-127"/>
      <p:regular r:id="rId30"/>
    </p:embeddedFont>
    <p:embeddedFont>
      <p:font typeface="나눔스퀘어 Bold" panose="020B0600000101010101" pitchFamily="50" charset="-127"/>
      <p:bold r:id="rId31"/>
    </p:embeddedFont>
    <p:embeddedFont>
      <p:font typeface="맑은 고딕" panose="020B0503020000020004" pitchFamily="50" charset="-127"/>
      <p:regular r:id="rId32"/>
      <p:bold r:id="rId33"/>
    </p:embeddedFont>
    <p:embeddedFont>
      <p:font typeface="맑은 고딕 Semilight" panose="020B0502040204020203" pitchFamily="50" charset="-127"/>
      <p:regular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libri Light" panose="020F0302020204030204" pitchFamily="34" charset="0"/>
      <p:regular r:id="rId39"/>
      <p:italic r:id="rId4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2B8E"/>
    <a:srgbClr val="EA5514"/>
    <a:srgbClr val="C435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14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23563A-1829-44E8-8997-4A5BD713F7F3}" type="doc">
      <dgm:prSet loTypeId="urn:microsoft.com/office/officeart/2005/8/layout/hierarchy2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9E38A396-F032-42A2-9D65-3624C227B697}">
      <dgm:prSet phldrT="[텍스트]" custT="1"/>
      <dgm:spPr>
        <a:solidFill>
          <a:srgbClr val="4B2B8E"/>
        </a:solidFill>
        <a:ln>
          <a:solidFill>
            <a:srgbClr val="4B2B8E"/>
          </a:solidFill>
        </a:ln>
      </dgm:spPr>
      <dgm:t>
        <a:bodyPr/>
        <a:lstStyle/>
        <a:p>
          <a:pPr latinLnBrk="1"/>
          <a:r>
            <a:rPr lang="en-US" altLang="ko-KR" sz="1600">
              <a:solidFill>
                <a:schemeClr val="bg1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KBO</a:t>
          </a:r>
          <a:endParaRPr lang="ko-KR" altLang="en-US" sz="1600">
            <a:solidFill>
              <a:schemeClr val="bg1"/>
            </a:solidFill>
            <a:latin typeface="나눔바른고딕 UltraLight" panose="020B0603020101020101" pitchFamily="50" charset="-127"/>
            <a:ea typeface="나눔바른고딕 UltraLight" panose="020B0603020101020101" pitchFamily="50" charset="-127"/>
          </a:endParaRPr>
        </a:p>
      </dgm:t>
    </dgm:pt>
    <dgm:pt modelId="{684B3883-648F-49A9-8F02-B20FAD861FFD}" type="parTrans" cxnId="{D6EB6C21-8DCE-4E95-805B-3671A80FA0E9}">
      <dgm:prSet/>
      <dgm:spPr/>
      <dgm:t>
        <a:bodyPr/>
        <a:lstStyle/>
        <a:p>
          <a:pPr latinLnBrk="1"/>
          <a:endParaRPr lang="ko-KR" altLang="en-US" sz="16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2A85269A-BBE3-4766-9546-35DD6E64C13C}" type="sibTrans" cxnId="{D6EB6C21-8DCE-4E95-805B-3671A80FA0E9}">
      <dgm:prSet/>
      <dgm:spPr/>
      <dgm:t>
        <a:bodyPr/>
        <a:lstStyle/>
        <a:p>
          <a:pPr latinLnBrk="1"/>
          <a:endParaRPr lang="ko-KR" altLang="en-US" sz="16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1B26B05E-1E3A-4F40-8B1C-9EFA862B657C}" type="asst">
      <dgm:prSet phldrT="[텍스트]" custT="1"/>
      <dgm:spPr>
        <a:ln w="12700">
          <a:solidFill>
            <a:srgbClr val="4B2B8E"/>
          </a:solidFill>
        </a:ln>
      </dgm:spPr>
      <dgm:t>
        <a:bodyPr/>
        <a:lstStyle/>
        <a:p>
          <a:pPr latinLnBrk="1"/>
          <a:r>
            <a:rPr lang="ko-KR" altLang="en-US" sz="160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경기</a:t>
          </a:r>
          <a:endParaRPr lang="ko-KR" altLang="en-US" sz="1600" dirty="0">
            <a:solidFill>
              <a:srgbClr val="4B2B8E"/>
            </a:solidFill>
            <a:latin typeface="나눔바른고딕 UltraLight" panose="020B0603020101020101" pitchFamily="50" charset="-127"/>
            <a:ea typeface="나눔바른고딕 UltraLight" panose="020B0603020101020101" pitchFamily="50" charset="-127"/>
          </a:endParaRPr>
        </a:p>
      </dgm:t>
    </dgm:pt>
    <dgm:pt modelId="{9D1B900D-47E1-4E71-BC95-61ABB9B2F73B}" type="parTrans" cxnId="{3B2E1868-6AFD-4443-B2AC-6A62DCFEC66B}">
      <dgm:prSet custT="1"/>
      <dgm:spPr>
        <a:ln w="12700">
          <a:solidFill>
            <a:srgbClr val="4B2B8E"/>
          </a:solidFill>
        </a:ln>
      </dgm:spPr>
      <dgm:t>
        <a:bodyPr/>
        <a:lstStyle/>
        <a:p>
          <a:pPr latinLnBrk="1"/>
          <a:endParaRPr lang="ko-KR" altLang="en-US" sz="16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E35CC7B1-96FD-40E0-AAEF-AC4BC4F91D07}" type="sibTrans" cxnId="{3B2E1868-6AFD-4443-B2AC-6A62DCFEC66B}">
      <dgm:prSet/>
      <dgm:spPr/>
      <dgm:t>
        <a:bodyPr/>
        <a:lstStyle/>
        <a:p>
          <a:pPr latinLnBrk="1"/>
          <a:endParaRPr lang="ko-KR" altLang="en-US" sz="16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99664964-7CF2-46A7-829F-C75B05F68EA7}" type="asst">
      <dgm:prSet phldrT="[텍스트]"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r>
            <a:rPr lang="ko-KR" altLang="en-US" sz="160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감독</a:t>
          </a:r>
        </a:p>
      </dgm:t>
    </dgm:pt>
    <dgm:pt modelId="{EB1D80CF-A8D1-41E9-B6A4-D9A655CCF3ED}" type="parTrans" cxnId="{2CDE4049-B5FC-47FF-89FE-D6954EF462A4}">
      <dgm:prSet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endParaRPr lang="ko-KR" altLang="en-US" sz="16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9431483F-9B6F-43E5-BFB0-378639A5BF36}" type="sibTrans" cxnId="{2CDE4049-B5FC-47FF-89FE-D6954EF462A4}">
      <dgm:prSet/>
      <dgm:spPr/>
      <dgm:t>
        <a:bodyPr/>
        <a:lstStyle/>
        <a:p>
          <a:pPr latinLnBrk="1"/>
          <a:endParaRPr lang="ko-KR" altLang="en-US" sz="16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25987A0A-5AA8-43B0-A739-B785A7C115D5}" type="asst">
      <dgm:prSet phldrT="[텍스트]"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r>
            <a:rPr lang="ko-KR" altLang="en-US" sz="160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타자</a:t>
          </a:r>
        </a:p>
      </dgm:t>
    </dgm:pt>
    <dgm:pt modelId="{FB4EAD67-3D7A-4A2E-B5E6-3FAF6AC00CB5}" type="parTrans" cxnId="{67CA63B8-0222-4EF9-8DBB-66569FBEC80D}">
      <dgm:prSet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endParaRPr lang="ko-KR" altLang="en-US" sz="16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BB4DD842-5682-4FE7-B40A-FF52D5E61387}" type="sibTrans" cxnId="{67CA63B8-0222-4EF9-8DBB-66569FBEC80D}">
      <dgm:prSet/>
      <dgm:spPr/>
      <dgm:t>
        <a:bodyPr/>
        <a:lstStyle/>
        <a:p>
          <a:pPr latinLnBrk="1"/>
          <a:endParaRPr lang="ko-KR" altLang="en-US" sz="16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199E6B46-50DC-49D9-8DBB-700F92CA3C80}" type="asst">
      <dgm:prSet phldrT="[텍스트]"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r>
            <a:rPr lang="ko-KR" altLang="en-US" sz="160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주자</a:t>
          </a:r>
        </a:p>
      </dgm:t>
    </dgm:pt>
    <dgm:pt modelId="{A0BADDAD-A77A-40A6-B64A-672EFE5D5715}" type="parTrans" cxnId="{80F9E692-D5C5-4485-80C4-709D25E39065}">
      <dgm:prSet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endParaRPr lang="ko-KR" altLang="en-US" sz="16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7BDC5C0E-266D-4EE6-BDC5-89AD5F68DD33}" type="sibTrans" cxnId="{80F9E692-D5C5-4485-80C4-709D25E39065}">
      <dgm:prSet/>
      <dgm:spPr/>
      <dgm:t>
        <a:bodyPr/>
        <a:lstStyle/>
        <a:p>
          <a:pPr latinLnBrk="1"/>
          <a:endParaRPr lang="ko-KR" altLang="en-US" sz="16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9CF99E62-B54E-4DCF-8DE7-2DA4334C12CF}" type="asst">
      <dgm:prSet phldrT="[텍스트]"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r>
            <a:rPr lang="ko-KR" altLang="en-US" sz="160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투수</a:t>
          </a:r>
        </a:p>
      </dgm:t>
    </dgm:pt>
    <dgm:pt modelId="{05C4B4AF-CE00-4F51-B30F-085FEEB7C70E}" type="parTrans" cxnId="{9418C3DF-857D-47EC-AE67-88F2C07463E9}">
      <dgm:prSet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endParaRPr lang="ko-KR" altLang="en-US" sz="16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5AFE0F7F-DD5C-49BC-ACD3-A0804022AAF9}" type="sibTrans" cxnId="{9418C3DF-857D-47EC-AE67-88F2C07463E9}">
      <dgm:prSet/>
      <dgm:spPr/>
      <dgm:t>
        <a:bodyPr/>
        <a:lstStyle/>
        <a:p>
          <a:pPr latinLnBrk="1"/>
          <a:endParaRPr lang="ko-KR" altLang="en-US" sz="16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6A16C256-BFD3-4DA9-BB8B-4301EC0DC6EE}" type="asst">
      <dgm:prSet phldrT="[텍스트]"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r>
            <a:rPr lang="ko-KR" altLang="en-US" sz="160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심판</a:t>
          </a:r>
          <a:endParaRPr lang="ko-KR" altLang="en-US" sz="1600" dirty="0">
            <a:solidFill>
              <a:srgbClr val="4B2B8E"/>
            </a:solidFill>
            <a:latin typeface="나눔바른고딕 UltraLight" panose="020B0603020101020101" pitchFamily="50" charset="-127"/>
            <a:ea typeface="나눔바른고딕 UltraLight" panose="020B0603020101020101" pitchFamily="50" charset="-127"/>
          </a:endParaRPr>
        </a:p>
      </dgm:t>
    </dgm:pt>
    <dgm:pt modelId="{CA9CDB3C-DA7D-48A8-A579-6D67709E4938}" type="parTrans" cxnId="{C1AF46A1-2FDD-4224-BB4A-75B8A51C6BCF}">
      <dgm:prSet custT="1"/>
      <dgm:spPr>
        <a:ln>
          <a:solidFill>
            <a:srgbClr val="4B2B8E"/>
          </a:solidFill>
        </a:ln>
      </dgm:spPr>
      <dgm:t>
        <a:bodyPr/>
        <a:lstStyle/>
        <a:p>
          <a:pPr latinLnBrk="1"/>
          <a:endParaRPr lang="ko-KR" altLang="en-US" sz="16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2506EEBC-7539-40C8-BEF0-30A8B53EDD95}" type="sibTrans" cxnId="{C1AF46A1-2FDD-4224-BB4A-75B8A51C6BCF}">
      <dgm:prSet/>
      <dgm:spPr/>
      <dgm:t>
        <a:bodyPr/>
        <a:lstStyle/>
        <a:p>
          <a:pPr latinLnBrk="1"/>
          <a:endParaRPr lang="ko-KR" altLang="en-US" sz="16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80D5D378-3C64-4A8E-A3D0-6923A3048211}" type="pres">
      <dgm:prSet presAssocID="{8323563A-1829-44E8-8997-4A5BD713F7F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514CFC0E-789B-4AF3-9883-687A1BF49F7E}" type="pres">
      <dgm:prSet presAssocID="{9E38A396-F032-42A2-9D65-3624C227B697}" presName="root1" presStyleCnt="0"/>
      <dgm:spPr/>
    </dgm:pt>
    <dgm:pt modelId="{E7325C34-4FFE-4D87-82F0-348536FF4FCC}" type="pres">
      <dgm:prSet presAssocID="{9E38A396-F032-42A2-9D65-3624C227B697}" presName="LevelOneTextNode" presStyleLbl="node0" presStyleIdx="0" presStyleCnt="1">
        <dgm:presLayoutVars>
          <dgm:chPref val="3"/>
        </dgm:presLayoutVars>
      </dgm:prSet>
      <dgm:spPr/>
    </dgm:pt>
    <dgm:pt modelId="{B4FC2E83-6C12-4A57-8509-DEE8489F03E7}" type="pres">
      <dgm:prSet presAssocID="{9E38A396-F032-42A2-9D65-3624C227B697}" presName="level2hierChild" presStyleCnt="0"/>
      <dgm:spPr/>
    </dgm:pt>
    <dgm:pt modelId="{1B393D51-5390-4E90-B363-0B83D671D27C}" type="pres">
      <dgm:prSet presAssocID="{9D1B900D-47E1-4E71-BC95-61ABB9B2F73B}" presName="conn2-1" presStyleLbl="parChTrans1D2" presStyleIdx="0" presStyleCnt="1"/>
      <dgm:spPr/>
    </dgm:pt>
    <dgm:pt modelId="{EEB3C7B2-AA21-4DBD-9F20-DF155C76CA4D}" type="pres">
      <dgm:prSet presAssocID="{9D1B900D-47E1-4E71-BC95-61ABB9B2F73B}" presName="connTx" presStyleLbl="parChTrans1D2" presStyleIdx="0" presStyleCnt="1"/>
      <dgm:spPr/>
    </dgm:pt>
    <dgm:pt modelId="{6E120D9C-9437-4125-A26C-1D013CADC5D6}" type="pres">
      <dgm:prSet presAssocID="{1B26B05E-1E3A-4F40-8B1C-9EFA862B657C}" presName="root2" presStyleCnt="0"/>
      <dgm:spPr/>
    </dgm:pt>
    <dgm:pt modelId="{CF04F818-47E5-49D3-9A06-830C1EB4676B}" type="pres">
      <dgm:prSet presAssocID="{1B26B05E-1E3A-4F40-8B1C-9EFA862B657C}" presName="LevelTwoTextNode" presStyleLbl="asst1" presStyleIdx="0" presStyleCnt="6">
        <dgm:presLayoutVars>
          <dgm:chPref val="3"/>
        </dgm:presLayoutVars>
      </dgm:prSet>
      <dgm:spPr/>
    </dgm:pt>
    <dgm:pt modelId="{84424DB5-E1FA-4D75-B5F3-6B1909B8A9AC}" type="pres">
      <dgm:prSet presAssocID="{1B26B05E-1E3A-4F40-8B1C-9EFA862B657C}" presName="level3hierChild" presStyleCnt="0"/>
      <dgm:spPr/>
    </dgm:pt>
    <dgm:pt modelId="{CB8C06A5-283E-4395-A7D7-0DB1B09EF081}" type="pres">
      <dgm:prSet presAssocID="{EB1D80CF-A8D1-41E9-B6A4-D9A655CCF3ED}" presName="conn2-1" presStyleLbl="parChTrans1D3" presStyleIdx="0" presStyleCnt="5"/>
      <dgm:spPr/>
    </dgm:pt>
    <dgm:pt modelId="{23CE8269-AE33-452F-A6BB-969B535C5E52}" type="pres">
      <dgm:prSet presAssocID="{EB1D80CF-A8D1-41E9-B6A4-D9A655CCF3ED}" presName="connTx" presStyleLbl="parChTrans1D3" presStyleIdx="0" presStyleCnt="5"/>
      <dgm:spPr/>
    </dgm:pt>
    <dgm:pt modelId="{9E87E1EC-65C9-4302-80FB-A04E46314DEC}" type="pres">
      <dgm:prSet presAssocID="{99664964-7CF2-46A7-829F-C75B05F68EA7}" presName="root2" presStyleCnt="0"/>
      <dgm:spPr/>
    </dgm:pt>
    <dgm:pt modelId="{070A044E-F57F-4BC6-A870-14843B99B8B6}" type="pres">
      <dgm:prSet presAssocID="{99664964-7CF2-46A7-829F-C75B05F68EA7}" presName="LevelTwoTextNode" presStyleLbl="asst1" presStyleIdx="1" presStyleCnt="6">
        <dgm:presLayoutVars>
          <dgm:chPref val="3"/>
        </dgm:presLayoutVars>
      </dgm:prSet>
      <dgm:spPr/>
    </dgm:pt>
    <dgm:pt modelId="{8B68E2AD-92B4-4B2C-8FC3-351423CCB4CA}" type="pres">
      <dgm:prSet presAssocID="{99664964-7CF2-46A7-829F-C75B05F68EA7}" presName="level3hierChild" presStyleCnt="0"/>
      <dgm:spPr/>
    </dgm:pt>
    <dgm:pt modelId="{A81333F5-F61D-4D74-AB95-C2D75AC9E3F3}" type="pres">
      <dgm:prSet presAssocID="{FB4EAD67-3D7A-4A2E-B5E6-3FAF6AC00CB5}" presName="conn2-1" presStyleLbl="parChTrans1D3" presStyleIdx="1" presStyleCnt="5"/>
      <dgm:spPr/>
    </dgm:pt>
    <dgm:pt modelId="{B02CFD73-3321-4405-9EE7-7EACD547DD70}" type="pres">
      <dgm:prSet presAssocID="{FB4EAD67-3D7A-4A2E-B5E6-3FAF6AC00CB5}" presName="connTx" presStyleLbl="parChTrans1D3" presStyleIdx="1" presStyleCnt="5"/>
      <dgm:spPr/>
    </dgm:pt>
    <dgm:pt modelId="{C7C3A289-E13D-4498-AF6A-964FAA800254}" type="pres">
      <dgm:prSet presAssocID="{25987A0A-5AA8-43B0-A739-B785A7C115D5}" presName="root2" presStyleCnt="0"/>
      <dgm:spPr/>
    </dgm:pt>
    <dgm:pt modelId="{0153BB2E-C789-4C8B-9BAC-1A5BCCA543F4}" type="pres">
      <dgm:prSet presAssocID="{25987A0A-5AA8-43B0-A739-B785A7C115D5}" presName="LevelTwoTextNode" presStyleLbl="asst1" presStyleIdx="2" presStyleCnt="6">
        <dgm:presLayoutVars>
          <dgm:chPref val="3"/>
        </dgm:presLayoutVars>
      </dgm:prSet>
      <dgm:spPr/>
    </dgm:pt>
    <dgm:pt modelId="{233AC2E3-1EC7-422D-9A7A-77B01766FACB}" type="pres">
      <dgm:prSet presAssocID="{25987A0A-5AA8-43B0-A739-B785A7C115D5}" presName="level3hierChild" presStyleCnt="0"/>
      <dgm:spPr/>
    </dgm:pt>
    <dgm:pt modelId="{498C5564-84B8-4AE7-BD56-A2AFE1A98614}" type="pres">
      <dgm:prSet presAssocID="{A0BADDAD-A77A-40A6-B64A-672EFE5D5715}" presName="conn2-1" presStyleLbl="parChTrans1D3" presStyleIdx="2" presStyleCnt="5"/>
      <dgm:spPr/>
    </dgm:pt>
    <dgm:pt modelId="{D7614E1B-5F34-4FBE-B209-26F5D14C94FC}" type="pres">
      <dgm:prSet presAssocID="{A0BADDAD-A77A-40A6-B64A-672EFE5D5715}" presName="connTx" presStyleLbl="parChTrans1D3" presStyleIdx="2" presStyleCnt="5"/>
      <dgm:spPr/>
    </dgm:pt>
    <dgm:pt modelId="{EC8F124D-6D33-4269-93F8-13BD57101CB6}" type="pres">
      <dgm:prSet presAssocID="{199E6B46-50DC-49D9-8DBB-700F92CA3C80}" presName="root2" presStyleCnt="0"/>
      <dgm:spPr/>
    </dgm:pt>
    <dgm:pt modelId="{E80F1717-7443-4875-8A75-10D61EA2EB23}" type="pres">
      <dgm:prSet presAssocID="{199E6B46-50DC-49D9-8DBB-700F92CA3C80}" presName="LevelTwoTextNode" presStyleLbl="asst1" presStyleIdx="3" presStyleCnt="6">
        <dgm:presLayoutVars>
          <dgm:chPref val="3"/>
        </dgm:presLayoutVars>
      </dgm:prSet>
      <dgm:spPr/>
    </dgm:pt>
    <dgm:pt modelId="{650FA0BA-E809-47CC-B812-5D057FE3FD21}" type="pres">
      <dgm:prSet presAssocID="{199E6B46-50DC-49D9-8DBB-700F92CA3C80}" presName="level3hierChild" presStyleCnt="0"/>
      <dgm:spPr/>
    </dgm:pt>
    <dgm:pt modelId="{8CB3601D-5FEA-4390-BA97-61AB08660F0F}" type="pres">
      <dgm:prSet presAssocID="{05C4B4AF-CE00-4F51-B30F-085FEEB7C70E}" presName="conn2-1" presStyleLbl="parChTrans1D3" presStyleIdx="3" presStyleCnt="5"/>
      <dgm:spPr/>
    </dgm:pt>
    <dgm:pt modelId="{7715F704-5117-41E8-9AA1-FCA490169F2F}" type="pres">
      <dgm:prSet presAssocID="{05C4B4AF-CE00-4F51-B30F-085FEEB7C70E}" presName="connTx" presStyleLbl="parChTrans1D3" presStyleIdx="3" presStyleCnt="5"/>
      <dgm:spPr/>
    </dgm:pt>
    <dgm:pt modelId="{FC687806-8FB6-4490-8C07-52011FC182AE}" type="pres">
      <dgm:prSet presAssocID="{9CF99E62-B54E-4DCF-8DE7-2DA4334C12CF}" presName="root2" presStyleCnt="0"/>
      <dgm:spPr/>
    </dgm:pt>
    <dgm:pt modelId="{5EF094DF-F409-478E-B871-B5911E7B0ECF}" type="pres">
      <dgm:prSet presAssocID="{9CF99E62-B54E-4DCF-8DE7-2DA4334C12CF}" presName="LevelTwoTextNode" presStyleLbl="asst1" presStyleIdx="4" presStyleCnt="6">
        <dgm:presLayoutVars>
          <dgm:chPref val="3"/>
        </dgm:presLayoutVars>
      </dgm:prSet>
      <dgm:spPr/>
    </dgm:pt>
    <dgm:pt modelId="{AC347242-7912-42EF-B2E8-432E33B7198E}" type="pres">
      <dgm:prSet presAssocID="{9CF99E62-B54E-4DCF-8DE7-2DA4334C12CF}" presName="level3hierChild" presStyleCnt="0"/>
      <dgm:spPr/>
    </dgm:pt>
    <dgm:pt modelId="{394CEAA5-AA0E-48B0-A2FF-A158B9B90360}" type="pres">
      <dgm:prSet presAssocID="{CA9CDB3C-DA7D-48A8-A579-6D67709E4938}" presName="conn2-1" presStyleLbl="parChTrans1D3" presStyleIdx="4" presStyleCnt="5"/>
      <dgm:spPr/>
    </dgm:pt>
    <dgm:pt modelId="{9B8A7224-4563-4432-919F-8E5829BDD100}" type="pres">
      <dgm:prSet presAssocID="{CA9CDB3C-DA7D-48A8-A579-6D67709E4938}" presName="connTx" presStyleLbl="parChTrans1D3" presStyleIdx="4" presStyleCnt="5"/>
      <dgm:spPr/>
    </dgm:pt>
    <dgm:pt modelId="{ED670DDD-8949-4422-969D-AED40AC985E9}" type="pres">
      <dgm:prSet presAssocID="{6A16C256-BFD3-4DA9-BB8B-4301EC0DC6EE}" presName="root2" presStyleCnt="0"/>
      <dgm:spPr/>
    </dgm:pt>
    <dgm:pt modelId="{5F9D9EA3-CF12-495F-A7A2-1A3786B57475}" type="pres">
      <dgm:prSet presAssocID="{6A16C256-BFD3-4DA9-BB8B-4301EC0DC6EE}" presName="LevelTwoTextNode" presStyleLbl="asst1" presStyleIdx="5" presStyleCnt="6">
        <dgm:presLayoutVars>
          <dgm:chPref val="3"/>
        </dgm:presLayoutVars>
      </dgm:prSet>
      <dgm:spPr/>
    </dgm:pt>
    <dgm:pt modelId="{EB7A1CDA-1085-45EA-864B-CBA7E69C552D}" type="pres">
      <dgm:prSet presAssocID="{6A16C256-BFD3-4DA9-BB8B-4301EC0DC6EE}" presName="level3hierChild" presStyleCnt="0"/>
      <dgm:spPr/>
    </dgm:pt>
  </dgm:ptLst>
  <dgm:cxnLst>
    <dgm:cxn modelId="{D6EB6C21-8DCE-4E95-805B-3671A80FA0E9}" srcId="{8323563A-1829-44E8-8997-4A5BD713F7F3}" destId="{9E38A396-F032-42A2-9D65-3624C227B697}" srcOrd="0" destOrd="0" parTransId="{684B3883-648F-49A9-8F02-B20FAD861FFD}" sibTransId="{2A85269A-BBE3-4766-9546-35DD6E64C13C}"/>
    <dgm:cxn modelId="{0A8A8428-186C-4C0E-8EB1-FBB5D1ADC577}" type="presOf" srcId="{A0BADDAD-A77A-40A6-B64A-672EFE5D5715}" destId="{D7614E1B-5F34-4FBE-B209-26F5D14C94FC}" srcOrd="1" destOrd="0" presId="urn:microsoft.com/office/officeart/2005/8/layout/hierarchy2"/>
    <dgm:cxn modelId="{54475A2E-F427-47D1-ABA7-6FAB2211EEB8}" type="presOf" srcId="{8323563A-1829-44E8-8997-4A5BD713F7F3}" destId="{80D5D378-3C64-4A8E-A3D0-6923A3048211}" srcOrd="0" destOrd="0" presId="urn:microsoft.com/office/officeart/2005/8/layout/hierarchy2"/>
    <dgm:cxn modelId="{A57FE532-B1C4-4900-ACF6-6C7A239215CB}" type="presOf" srcId="{199E6B46-50DC-49D9-8DBB-700F92CA3C80}" destId="{E80F1717-7443-4875-8A75-10D61EA2EB23}" srcOrd="0" destOrd="0" presId="urn:microsoft.com/office/officeart/2005/8/layout/hierarchy2"/>
    <dgm:cxn modelId="{4D56CF35-795D-4970-ABC4-03F64ABFDC46}" type="presOf" srcId="{25987A0A-5AA8-43B0-A739-B785A7C115D5}" destId="{0153BB2E-C789-4C8B-9BAC-1A5BCCA543F4}" srcOrd="0" destOrd="0" presId="urn:microsoft.com/office/officeart/2005/8/layout/hierarchy2"/>
    <dgm:cxn modelId="{F425F535-CC13-4101-AB7C-AC1EECF9E840}" type="presOf" srcId="{6A16C256-BFD3-4DA9-BB8B-4301EC0DC6EE}" destId="{5F9D9EA3-CF12-495F-A7A2-1A3786B57475}" srcOrd="0" destOrd="0" presId="urn:microsoft.com/office/officeart/2005/8/layout/hierarchy2"/>
    <dgm:cxn modelId="{203A383B-81AC-49B8-AF0F-EA9AA2029050}" type="presOf" srcId="{CA9CDB3C-DA7D-48A8-A579-6D67709E4938}" destId="{394CEAA5-AA0E-48B0-A2FF-A158B9B90360}" srcOrd="0" destOrd="0" presId="urn:microsoft.com/office/officeart/2005/8/layout/hierarchy2"/>
    <dgm:cxn modelId="{C84C393D-8D51-4D96-9F31-4251817CA144}" type="presOf" srcId="{9D1B900D-47E1-4E71-BC95-61ABB9B2F73B}" destId="{EEB3C7B2-AA21-4DBD-9F20-DF155C76CA4D}" srcOrd="1" destOrd="0" presId="urn:microsoft.com/office/officeart/2005/8/layout/hierarchy2"/>
    <dgm:cxn modelId="{EC33303E-0F62-42F6-A5B2-73E80138DE0D}" type="presOf" srcId="{99664964-7CF2-46A7-829F-C75B05F68EA7}" destId="{070A044E-F57F-4BC6-A870-14843B99B8B6}" srcOrd="0" destOrd="0" presId="urn:microsoft.com/office/officeart/2005/8/layout/hierarchy2"/>
    <dgm:cxn modelId="{3B2E1868-6AFD-4443-B2AC-6A62DCFEC66B}" srcId="{9E38A396-F032-42A2-9D65-3624C227B697}" destId="{1B26B05E-1E3A-4F40-8B1C-9EFA862B657C}" srcOrd="0" destOrd="0" parTransId="{9D1B900D-47E1-4E71-BC95-61ABB9B2F73B}" sibTransId="{E35CC7B1-96FD-40E0-AAEF-AC4BC4F91D07}"/>
    <dgm:cxn modelId="{55ED9C48-94F1-4EBE-A29E-53BAEA82D04C}" type="presOf" srcId="{05C4B4AF-CE00-4F51-B30F-085FEEB7C70E}" destId="{7715F704-5117-41E8-9AA1-FCA490169F2F}" srcOrd="1" destOrd="0" presId="urn:microsoft.com/office/officeart/2005/8/layout/hierarchy2"/>
    <dgm:cxn modelId="{2CDE4049-B5FC-47FF-89FE-D6954EF462A4}" srcId="{1B26B05E-1E3A-4F40-8B1C-9EFA862B657C}" destId="{99664964-7CF2-46A7-829F-C75B05F68EA7}" srcOrd="0" destOrd="0" parTransId="{EB1D80CF-A8D1-41E9-B6A4-D9A655CCF3ED}" sibTransId="{9431483F-9B6F-43E5-BFB0-378639A5BF36}"/>
    <dgm:cxn modelId="{84A2FB4E-7BB6-4D54-BE66-C55D058509E8}" type="presOf" srcId="{9CF99E62-B54E-4DCF-8DE7-2DA4334C12CF}" destId="{5EF094DF-F409-478E-B871-B5911E7B0ECF}" srcOrd="0" destOrd="0" presId="urn:microsoft.com/office/officeart/2005/8/layout/hierarchy2"/>
    <dgm:cxn modelId="{2920B250-535B-4126-BE33-712162BDAEBE}" type="presOf" srcId="{FB4EAD67-3D7A-4A2E-B5E6-3FAF6AC00CB5}" destId="{A81333F5-F61D-4D74-AB95-C2D75AC9E3F3}" srcOrd="0" destOrd="0" presId="urn:microsoft.com/office/officeart/2005/8/layout/hierarchy2"/>
    <dgm:cxn modelId="{2E68C38E-B1E6-437C-A453-732AB96B1555}" type="presOf" srcId="{1B26B05E-1E3A-4F40-8B1C-9EFA862B657C}" destId="{CF04F818-47E5-49D3-9A06-830C1EB4676B}" srcOrd="0" destOrd="0" presId="urn:microsoft.com/office/officeart/2005/8/layout/hierarchy2"/>
    <dgm:cxn modelId="{80F9E692-D5C5-4485-80C4-709D25E39065}" srcId="{1B26B05E-1E3A-4F40-8B1C-9EFA862B657C}" destId="{199E6B46-50DC-49D9-8DBB-700F92CA3C80}" srcOrd="2" destOrd="0" parTransId="{A0BADDAD-A77A-40A6-B64A-672EFE5D5715}" sibTransId="{7BDC5C0E-266D-4EE6-BDC5-89AD5F68DD33}"/>
    <dgm:cxn modelId="{BB364098-DB7F-4B68-AA5E-50BEF17D2219}" type="presOf" srcId="{9E38A396-F032-42A2-9D65-3624C227B697}" destId="{E7325C34-4FFE-4D87-82F0-348536FF4FCC}" srcOrd="0" destOrd="0" presId="urn:microsoft.com/office/officeart/2005/8/layout/hierarchy2"/>
    <dgm:cxn modelId="{C1AF46A1-2FDD-4224-BB4A-75B8A51C6BCF}" srcId="{1B26B05E-1E3A-4F40-8B1C-9EFA862B657C}" destId="{6A16C256-BFD3-4DA9-BB8B-4301EC0DC6EE}" srcOrd="4" destOrd="0" parTransId="{CA9CDB3C-DA7D-48A8-A579-6D67709E4938}" sibTransId="{2506EEBC-7539-40C8-BEF0-30A8B53EDD95}"/>
    <dgm:cxn modelId="{5079E2AD-D37D-4510-971D-19BD2149205D}" type="presOf" srcId="{A0BADDAD-A77A-40A6-B64A-672EFE5D5715}" destId="{498C5564-84B8-4AE7-BD56-A2AFE1A98614}" srcOrd="0" destOrd="0" presId="urn:microsoft.com/office/officeart/2005/8/layout/hierarchy2"/>
    <dgm:cxn modelId="{DDC761B0-1983-4EC4-B021-1913C4BFD31D}" type="presOf" srcId="{05C4B4AF-CE00-4F51-B30F-085FEEB7C70E}" destId="{8CB3601D-5FEA-4390-BA97-61AB08660F0F}" srcOrd="0" destOrd="0" presId="urn:microsoft.com/office/officeart/2005/8/layout/hierarchy2"/>
    <dgm:cxn modelId="{67CA63B8-0222-4EF9-8DBB-66569FBEC80D}" srcId="{1B26B05E-1E3A-4F40-8B1C-9EFA862B657C}" destId="{25987A0A-5AA8-43B0-A739-B785A7C115D5}" srcOrd="1" destOrd="0" parTransId="{FB4EAD67-3D7A-4A2E-B5E6-3FAF6AC00CB5}" sibTransId="{BB4DD842-5682-4FE7-B40A-FF52D5E61387}"/>
    <dgm:cxn modelId="{00A703BF-8B1E-49C4-9C4A-368DE752665B}" type="presOf" srcId="{FB4EAD67-3D7A-4A2E-B5E6-3FAF6AC00CB5}" destId="{B02CFD73-3321-4405-9EE7-7EACD547DD70}" srcOrd="1" destOrd="0" presId="urn:microsoft.com/office/officeart/2005/8/layout/hierarchy2"/>
    <dgm:cxn modelId="{94AF94CD-E782-4657-9E0D-A76D62427D70}" type="presOf" srcId="{EB1D80CF-A8D1-41E9-B6A4-D9A655CCF3ED}" destId="{CB8C06A5-283E-4395-A7D7-0DB1B09EF081}" srcOrd="0" destOrd="0" presId="urn:microsoft.com/office/officeart/2005/8/layout/hierarchy2"/>
    <dgm:cxn modelId="{6602D0D8-E0CB-485F-89EA-520041F087A5}" type="presOf" srcId="{EB1D80CF-A8D1-41E9-B6A4-D9A655CCF3ED}" destId="{23CE8269-AE33-452F-A6BB-969B535C5E52}" srcOrd="1" destOrd="0" presId="urn:microsoft.com/office/officeart/2005/8/layout/hierarchy2"/>
    <dgm:cxn modelId="{9418C3DF-857D-47EC-AE67-88F2C07463E9}" srcId="{1B26B05E-1E3A-4F40-8B1C-9EFA862B657C}" destId="{9CF99E62-B54E-4DCF-8DE7-2DA4334C12CF}" srcOrd="3" destOrd="0" parTransId="{05C4B4AF-CE00-4F51-B30F-085FEEB7C70E}" sibTransId="{5AFE0F7F-DD5C-49BC-ACD3-A0804022AAF9}"/>
    <dgm:cxn modelId="{6B671FF7-2578-49A9-93B0-F42C107A3EB9}" type="presOf" srcId="{9D1B900D-47E1-4E71-BC95-61ABB9B2F73B}" destId="{1B393D51-5390-4E90-B363-0B83D671D27C}" srcOrd="0" destOrd="0" presId="urn:microsoft.com/office/officeart/2005/8/layout/hierarchy2"/>
    <dgm:cxn modelId="{FD6FD8FC-876C-49B1-8A10-1E3724D5659E}" type="presOf" srcId="{CA9CDB3C-DA7D-48A8-A579-6D67709E4938}" destId="{9B8A7224-4563-4432-919F-8E5829BDD100}" srcOrd="1" destOrd="0" presId="urn:microsoft.com/office/officeart/2005/8/layout/hierarchy2"/>
    <dgm:cxn modelId="{7F743B64-A276-434C-8665-CE41964FEEC3}" type="presParOf" srcId="{80D5D378-3C64-4A8E-A3D0-6923A3048211}" destId="{514CFC0E-789B-4AF3-9883-687A1BF49F7E}" srcOrd="0" destOrd="0" presId="urn:microsoft.com/office/officeart/2005/8/layout/hierarchy2"/>
    <dgm:cxn modelId="{5F2E2F7E-5D01-419E-800C-F77AAD7E12E1}" type="presParOf" srcId="{514CFC0E-789B-4AF3-9883-687A1BF49F7E}" destId="{E7325C34-4FFE-4D87-82F0-348536FF4FCC}" srcOrd="0" destOrd="0" presId="urn:microsoft.com/office/officeart/2005/8/layout/hierarchy2"/>
    <dgm:cxn modelId="{8F4C5A0D-3ADD-460C-A528-1A0F4705BA5B}" type="presParOf" srcId="{514CFC0E-789B-4AF3-9883-687A1BF49F7E}" destId="{B4FC2E83-6C12-4A57-8509-DEE8489F03E7}" srcOrd="1" destOrd="0" presId="urn:microsoft.com/office/officeart/2005/8/layout/hierarchy2"/>
    <dgm:cxn modelId="{932DA1CA-FA5D-4837-A0C7-E2D5D548AA6C}" type="presParOf" srcId="{B4FC2E83-6C12-4A57-8509-DEE8489F03E7}" destId="{1B393D51-5390-4E90-B363-0B83D671D27C}" srcOrd="0" destOrd="0" presId="urn:microsoft.com/office/officeart/2005/8/layout/hierarchy2"/>
    <dgm:cxn modelId="{04F2525B-56E7-43CF-AAC7-F0BADD21894D}" type="presParOf" srcId="{1B393D51-5390-4E90-B363-0B83D671D27C}" destId="{EEB3C7B2-AA21-4DBD-9F20-DF155C76CA4D}" srcOrd="0" destOrd="0" presId="urn:microsoft.com/office/officeart/2005/8/layout/hierarchy2"/>
    <dgm:cxn modelId="{497EBCC4-DC7F-47FF-9E2D-E4AB57373BAE}" type="presParOf" srcId="{B4FC2E83-6C12-4A57-8509-DEE8489F03E7}" destId="{6E120D9C-9437-4125-A26C-1D013CADC5D6}" srcOrd="1" destOrd="0" presId="urn:microsoft.com/office/officeart/2005/8/layout/hierarchy2"/>
    <dgm:cxn modelId="{2ECE66B1-A321-4CD5-9474-FD65572BF911}" type="presParOf" srcId="{6E120D9C-9437-4125-A26C-1D013CADC5D6}" destId="{CF04F818-47E5-49D3-9A06-830C1EB4676B}" srcOrd="0" destOrd="0" presId="urn:microsoft.com/office/officeart/2005/8/layout/hierarchy2"/>
    <dgm:cxn modelId="{A9BD1E97-6530-4DB6-9622-90D0337215B2}" type="presParOf" srcId="{6E120D9C-9437-4125-A26C-1D013CADC5D6}" destId="{84424DB5-E1FA-4D75-B5F3-6B1909B8A9AC}" srcOrd="1" destOrd="0" presId="urn:microsoft.com/office/officeart/2005/8/layout/hierarchy2"/>
    <dgm:cxn modelId="{A068819A-3327-42D1-AC21-84D949918E10}" type="presParOf" srcId="{84424DB5-E1FA-4D75-B5F3-6B1909B8A9AC}" destId="{CB8C06A5-283E-4395-A7D7-0DB1B09EF081}" srcOrd="0" destOrd="0" presId="urn:microsoft.com/office/officeart/2005/8/layout/hierarchy2"/>
    <dgm:cxn modelId="{D44FBB17-DCA9-4DB4-990A-ABD8BA0CBE61}" type="presParOf" srcId="{CB8C06A5-283E-4395-A7D7-0DB1B09EF081}" destId="{23CE8269-AE33-452F-A6BB-969B535C5E52}" srcOrd="0" destOrd="0" presId="urn:microsoft.com/office/officeart/2005/8/layout/hierarchy2"/>
    <dgm:cxn modelId="{33999863-59B6-4F0E-8BF5-2263C400F95B}" type="presParOf" srcId="{84424DB5-E1FA-4D75-B5F3-6B1909B8A9AC}" destId="{9E87E1EC-65C9-4302-80FB-A04E46314DEC}" srcOrd="1" destOrd="0" presId="urn:microsoft.com/office/officeart/2005/8/layout/hierarchy2"/>
    <dgm:cxn modelId="{EEB20F6A-D29E-4194-9BC9-EC688CBD7754}" type="presParOf" srcId="{9E87E1EC-65C9-4302-80FB-A04E46314DEC}" destId="{070A044E-F57F-4BC6-A870-14843B99B8B6}" srcOrd="0" destOrd="0" presId="urn:microsoft.com/office/officeart/2005/8/layout/hierarchy2"/>
    <dgm:cxn modelId="{4183BAD0-B347-46ED-8CAD-F9E757097C4D}" type="presParOf" srcId="{9E87E1EC-65C9-4302-80FB-A04E46314DEC}" destId="{8B68E2AD-92B4-4B2C-8FC3-351423CCB4CA}" srcOrd="1" destOrd="0" presId="urn:microsoft.com/office/officeart/2005/8/layout/hierarchy2"/>
    <dgm:cxn modelId="{D68BC2CA-87AD-4066-B0E9-366A11E88AD0}" type="presParOf" srcId="{84424DB5-E1FA-4D75-B5F3-6B1909B8A9AC}" destId="{A81333F5-F61D-4D74-AB95-C2D75AC9E3F3}" srcOrd="2" destOrd="0" presId="urn:microsoft.com/office/officeart/2005/8/layout/hierarchy2"/>
    <dgm:cxn modelId="{1B460015-B57E-44A9-84AE-39BF1BF86906}" type="presParOf" srcId="{A81333F5-F61D-4D74-AB95-C2D75AC9E3F3}" destId="{B02CFD73-3321-4405-9EE7-7EACD547DD70}" srcOrd="0" destOrd="0" presId="urn:microsoft.com/office/officeart/2005/8/layout/hierarchy2"/>
    <dgm:cxn modelId="{F9C727F3-B8A4-4F31-A6E1-1AAB96DFC21F}" type="presParOf" srcId="{84424DB5-E1FA-4D75-B5F3-6B1909B8A9AC}" destId="{C7C3A289-E13D-4498-AF6A-964FAA800254}" srcOrd="3" destOrd="0" presId="urn:microsoft.com/office/officeart/2005/8/layout/hierarchy2"/>
    <dgm:cxn modelId="{6B544D23-20CC-4BC3-8A88-FC8353F3D1D0}" type="presParOf" srcId="{C7C3A289-E13D-4498-AF6A-964FAA800254}" destId="{0153BB2E-C789-4C8B-9BAC-1A5BCCA543F4}" srcOrd="0" destOrd="0" presId="urn:microsoft.com/office/officeart/2005/8/layout/hierarchy2"/>
    <dgm:cxn modelId="{16D2C733-38DF-4903-BD51-85EA912832FE}" type="presParOf" srcId="{C7C3A289-E13D-4498-AF6A-964FAA800254}" destId="{233AC2E3-1EC7-422D-9A7A-77B01766FACB}" srcOrd="1" destOrd="0" presId="urn:microsoft.com/office/officeart/2005/8/layout/hierarchy2"/>
    <dgm:cxn modelId="{9D7DA272-400E-49C0-AEE3-8D915E56D51D}" type="presParOf" srcId="{84424DB5-E1FA-4D75-B5F3-6B1909B8A9AC}" destId="{498C5564-84B8-4AE7-BD56-A2AFE1A98614}" srcOrd="4" destOrd="0" presId="urn:microsoft.com/office/officeart/2005/8/layout/hierarchy2"/>
    <dgm:cxn modelId="{805FABDC-4233-42AD-9B74-D8F4832F75C5}" type="presParOf" srcId="{498C5564-84B8-4AE7-BD56-A2AFE1A98614}" destId="{D7614E1B-5F34-4FBE-B209-26F5D14C94FC}" srcOrd="0" destOrd="0" presId="urn:microsoft.com/office/officeart/2005/8/layout/hierarchy2"/>
    <dgm:cxn modelId="{15D3A43E-1637-42A5-B56A-10DC049B6FAB}" type="presParOf" srcId="{84424DB5-E1FA-4D75-B5F3-6B1909B8A9AC}" destId="{EC8F124D-6D33-4269-93F8-13BD57101CB6}" srcOrd="5" destOrd="0" presId="urn:microsoft.com/office/officeart/2005/8/layout/hierarchy2"/>
    <dgm:cxn modelId="{88C926C4-5826-4C84-AE75-C2C129877F9A}" type="presParOf" srcId="{EC8F124D-6D33-4269-93F8-13BD57101CB6}" destId="{E80F1717-7443-4875-8A75-10D61EA2EB23}" srcOrd="0" destOrd="0" presId="urn:microsoft.com/office/officeart/2005/8/layout/hierarchy2"/>
    <dgm:cxn modelId="{FE8761B5-13F9-4E90-BC1D-B05A61F1C8FE}" type="presParOf" srcId="{EC8F124D-6D33-4269-93F8-13BD57101CB6}" destId="{650FA0BA-E809-47CC-B812-5D057FE3FD21}" srcOrd="1" destOrd="0" presId="urn:microsoft.com/office/officeart/2005/8/layout/hierarchy2"/>
    <dgm:cxn modelId="{A7D64E8C-7D66-494D-ABCD-F1CEE58073CA}" type="presParOf" srcId="{84424DB5-E1FA-4D75-B5F3-6B1909B8A9AC}" destId="{8CB3601D-5FEA-4390-BA97-61AB08660F0F}" srcOrd="6" destOrd="0" presId="urn:microsoft.com/office/officeart/2005/8/layout/hierarchy2"/>
    <dgm:cxn modelId="{87573760-5195-4EA0-A6A7-FDE4B090AFAB}" type="presParOf" srcId="{8CB3601D-5FEA-4390-BA97-61AB08660F0F}" destId="{7715F704-5117-41E8-9AA1-FCA490169F2F}" srcOrd="0" destOrd="0" presId="urn:microsoft.com/office/officeart/2005/8/layout/hierarchy2"/>
    <dgm:cxn modelId="{2C475DB9-42D7-4412-A529-743E0EEE226E}" type="presParOf" srcId="{84424DB5-E1FA-4D75-B5F3-6B1909B8A9AC}" destId="{FC687806-8FB6-4490-8C07-52011FC182AE}" srcOrd="7" destOrd="0" presId="urn:microsoft.com/office/officeart/2005/8/layout/hierarchy2"/>
    <dgm:cxn modelId="{C512B8B4-6BAD-41F0-B9DA-12843C494952}" type="presParOf" srcId="{FC687806-8FB6-4490-8C07-52011FC182AE}" destId="{5EF094DF-F409-478E-B871-B5911E7B0ECF}" srcOrd="0" destOrd="0" presId="urn:microsoft.com/office/officeart/2005/8/layout/hierarchy2"/>
    <dgm:cxn modelId="{E600894A-E54A-409D-8B71-628C13957052}" type="presParOf" srcId="{FC687806-8FB6-4490-8C07-52011FC182AE}" destId="{AC347242-7912-42EF-B2E8-432E33B7198E}" srcOrd="1" destOrd="0" presId="urn:microsoft.com/office/officeart/2005/8/layout/hierarchy2"/>
    <dgm:cxn modelId="{80F9C756-7986-4C7C-9303-6D983B049AE0}" type="presParOf" srcId="{84424DB5-E1FA-4D75-B5F3-6B1909B8A9AC}" destId="{394CEAA5-AA0E-48B0-A2FF-A158B9B90360}" srcOrd="8" destOrd="0" presId="urn:microsoft.com/office/officeart/2005/8/layout/hierarchy2"/>
    <dgm:cxn modelId="{E8D36946-114A-46A8-B250-641BC77AC5EE}" type="presParOf" srcId="{394CEAA5-AA0E-48B0-A2FF-A158B9B90360}" destId="{9B8A7224-4563-4432-919F-8E5829BDD100}" srcOrd="0" destOrd="0" presId="urn:microsoft.com/office/officeart/2005/8/layout/hierarchy2"/>
    <dgm:cxn modelId="{707D0986-32C6-4BE1-A143-753F9CDDA58A}" type="presParOf" srcId="{84424DB5-E1FA-4D75-B5F3-6B1909B8A9AC}" destId="{ED670DDD-8949-4422-969D-AED40AC985E9}" srcOrd="9" destOrd="0" presId="urn:microsoft.com/office/officeart/2005/8/layout/hierarchy2"/>
    <dgm:cxn modelId="{48F30A68-8CE5-476B-B1CA-828429B921FD}" type="presParOf" srcId="{ED670DDD-8949-4422-969D-AED40AC985E9}" destId="{5F9D9EA3-CF12-495F-A7A2-1A3786B57475}" srcOrd="0" destOrd="0" presId="urn:microsoft.com/office/officeart/2005/8/layout/hierarchy2"/>
    <dgm:cxn modelId="{7C9AB2F3-98F8-48D8-9433-1B36AAF02315}" type="presParOf" srcId="{ED670DDD-8949-4422-969D-AED40AC985E9}" destId="{EB7A1CDA-1085-45EA-864B-CBA7E69C552D}" srcOrd="1" destOrd="0" presId="urn:microsoft.com/office/officeart/2005/8/layout/hierarchy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325C34-4FFE-4D87-82F0-348536FF4FCC}">
      <dsp:nvSpPr>
        <dsp:cNvPr id="0" name=""/>
        <dsp:cNvSpPr/>
      </dsp:nvSpPr>
      <dsp:spPr>
        <a:xfrm>
          <a:off x="3304" y="1667874"/>
          <a:ext cx="1052203" cy="526101"/>
        </a:xfrm>
        <a:prstGeom prst="roundRect">
          <a:avLst>
            <a:gd name="adj" fmla="val 10000"/>
          </a:avLst>
        </a:prstGeom>
        <a:solidFill>
          <a:srgbClr val="4B2B8E"/>
        </a:solidFill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kern="1200">
              <a:solidFill>
                <a:schemeClr val="bg1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KBO</a:t>
          </a:r>
          <a:endParaRPr lang="ko-KR" altLang="en-US" sz="1600" kern="1200">
            <a:solidFill>
              <a:schemeClr val="bg1"/>
            </a:solidFill>
            <a:latin typeface="나눔바른고딕 UltraLight" panose="020B0603020101020101" pitchFamily="50" charset="-127"/>
            <a:ea typeface="나눔바른고딕 UltraLight" panose="020B0603020101020101" pitchFamily="50" charset="-127"/>
          </a:endParaRPr>
        </a:p>
      </dsp:txBody>
      <dsp:txXfrm>
        <a:off x="18713" y="1683283"/>
        <a:ext cx="1021385" cy="495283"/>
      </dsp:txXfrm>
    </dsp:sp>
    <dsp:sp modelId="{1B393D51-5390-4E90-B363-0B83D671D27C}">
      <dsp:nvSpPr>
        <dsp:cNvPr id="0" name=""/>
        <dsp:cNvSpPr/>
      </dsp:nvSpPr>
      <dsp:spPr>
        <a:xfrm>
          <a:off x="1055508" y="1918664"/>
          <a:ext cx="420881" cy="24521"/>
        </a:xfrm>
        <a:custGeom>
          <a:avLst/>
          <a:gdLst/>
          <a:ahLst/>
          <a:cxnLst/>
          <a:rect l="0" t="0" r="0" b="0"/>
          <a:pathLst>
            <a:path>
              <a:moveTo>
                <a:pt x="0" y="12260"/>
              </a:moveTo>
              <a:lnTo>
                <a:pt x="420881" y="12260"/>
              </a:lnTo>
            </a:path>
          </a:pathLst>
        </a:custGeom>
        <a:noFill/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600" kern="12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sp:txBody>
      <dsp:txXfrm>
        <a:off x="1255426" y="1920403"/>
        <a:ext cx="21044" cy="21044"/>
      </dsp:txXfrm>
    </dsp:sp>
    <dsp:sp modelId="{CF04F818-47E5-49D3-9A06-830C1EB4676B}">
      <dsp:nvSpPr>
        <dsp:cNvPr id="0" name=""/>
        <dsp:cNvSpPr/>
      </dsp:nvSpPr>
      <dsp:spPr>
        <a:xfrm>
          <a:off x="1476389" y="1667874"/>
          <a:ext cx="1052203" cy="52610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경기</a:t>
          </a:r>
          <a:endParaRPr lang="ko-KR" altLang="en-US" sz="1600" kern="1200" dirty="0">
            <a:solidFill>
              <a:srgbClr val="4B2B8E"/>
            </a:solidFill>
            <a:latin typeface="나눔바른고딕 UltraLight" panose="020B0603020101020101" pitchFamily="50" charset="-127"/>
            <a:ea typeface="나눔바른고딕 UltraLight" panose="020B0603020101020101" pitchFamily="50" charset="-127"/>
          </a:endParaRPr>
        </a:p>
      </dsp:txBody>
      <dsp:txXfrm>
        <a:off x="1491798" y="1683283"/>
        <a:ext cx="1021385" cy="495283"/>
      </dsp:txXfrm>
    </dsp:sp>
    <dsp:sp modelId="{CB8C06A5-283E-4395-A7D7-0DB1B09EF081}">
      <dsp:nvSpPr>
        <dsp:cNvPr id="0" name=""/>
        <dsp:cNvSpPr/>
      </dsp:nvSpPr>
      <dsp:spPr>
        <a:xfrm rot="17350740">
          <a:off x="2098463" y="1313647"/>
          <a:ext cx="1281141" cy="24521"/>
        </a:xfrm>
        <a:custGeom>
          <a:avLst/>
          <a:gdLst/>
          <a:ahLst/>
          <a:cxnLst/>
          <a:rect l="0" t="0" r="0" b="0"/>
          <a:pathLst>
            <a:path>
              <a:moveTo>
                <a:pt x="0" y="12260"/>
              </a:moveTo>
              <a:lnTo>
                <a:pt x="1281141" y="12260"/>
              </a:lnTo>
            </a:path>
          </a:pathLst>
        </a:custGeom>
        <a:noFill/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600" kern="12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sp:txBody>
      <dsp:txXfrm>
        <a:off x="2707005" y="1293879"/>
        <a:ext cx="64057" cy="64057"/>
      </dsp:txXfrm>
    </dsp:sp>
    <dsp:sp modelId="{070A044E-F57F-4BC6-A870-14843B99B8B6}">
      <dsp:nvSpPr>
        <dsp:cNvPr id="0" name=""/>
        <dsp:cNvSpPr/>
      </dsp:nvSpPr>
      <dsp:spPr>
        <a:xfrm>
          <a:off x="2949474" y="457840"/>
          <a:ext cx="1052203" cy="52610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감독</a:t>
          </a:r>
        </a:p>
      </dsp:txBody>
      <dsp:txXfrm>
        <a:off x="2964883" y="473249"/>
        <a:ext cx="1021385" cy="495283"/>
      </dsp:txXfrm>
    </dsp:sp>
    <dsp:sp modelId="{A81333F5-F61D-4D74-AB95-C2D75AC9E3F3}">
      <dsp:nvSpPr>
        <dsp:cNvPr id="0" name=""/>
        <dsp:cNvSpPr/>
      </dsp:nvSpPr>
      <dsp:spPr>
        <a:xfrm rot="18289469">
          <a:off x="2370527" y="1616156"/>
          <a:ext cx="737012" cy="24521"/>
        </a:xfrm>
        <a:custGeom>
          <a:avLst/>
          <a:gdLst/>
          <a:ahLst/>
          <a:cxnLst/>
          <a:rect l="0" t="0" r="0" b="0"/>
          <a:pathLst>
            <a:path>
              <a:moveTo>
                <a:pt x="0" y="12260"/>
              </a:moveTo>
              <a:lnTo>
                <a:pt x="737012" y="12260"/>
              </a:lnTo>
            </a:path>
          </a:pathLst>
        </a:custGeom>
        <a:noFill/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600" kern="12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sp:txBody>
      <dsp:txXfrm>
        <a:off x="2720608" y="1609991"/>
        <a:ext cx="36850" cy="36850"/>
      </dsp:txXfrm>
    </dsp:sp>
    <dsp:sp modelId="{0153BB2E-C789-4C8B-9BAC-1A5BCCA543F4}">
      <dsp:nvSpPr>
        <dsp:cNvPr id="0" name=""/>
        <dsp:cNvSpPr/>
      </dsp:nvSpPr>
      <dsp:spPr>
        <a:xfrm>
          <a:off x="2949474" y="1062857"/>
          <a:ext cx="1052203" cy="52610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타자</a:t>
          </a:r>
        </a:p>
      </dsp:txBody>
      <dsp:txXfrm>
        <a:off x="2964883" y="1078266"/>
        <a:ext cx="1021385" cy="495283"/>
      </dsp:txXfrm>
    </dsp:sp>
    <dsp:sp modelId="{498C5564-84B8-4AE7-BD56-A2AFE1A98614}">
      <dsp:nvSpPr>
        <dsp:cNvPr id="0" name=""/>
        <dsp:cNvSpPr/>
      </dsp:nvSpPr>
      <dsp:spPr>
        <a:xfrm>
          <a:off x="2528593" y="1918664"/>
          <a:ext cx="420881" cy="24521"/>
        </a:xfrm>
        <a:custGeom>
          <a:avLst/>
          <a:gdLst/>
          <a:ahLst/>
          <a:cxnLst/>
          <a:rect l="0" t="0" r="0" b="0"/>
          <a:pathLst>
            <a:path>
              <a:moveTo>
                <a:pt x="0" y="12260"/>
              </a:moveTo>
              <a:lnTo>
                <a:pt x="420881" y="12260"/>
              </a:lnTo>
            </a:path>
          </a:pathLst>
        </a:custGeom>
        <a:noFill/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600" kern="12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sp:txBody>
      <dsp:txXfrm>
        <a:off x="2728511" y="1920403"/>
        <a:ext cx="21044" cy="21044"/>
      </dsp:txXfrm>
    </dsp:sp>
    <dsp:sp modelId="{E80F1717-7443-4875-8A75-10D61EA2EB23}">
      <dsp:nvSpPr>
        <dsp:cNvPr id="0" name=""/>
        <dsp:cNvSpPr/>
      </dsp:nvSpPr>
      <dsp:spPr>
        <a:xfrm>
          <a:off x="2949474" y="1667874"/>
          <a:ext cx="1052203" cy="52610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주자</a:t>
          </a:r>
        </a:p>
      </dsp:txBody>
      <dsp:txXfrm>
        <a:off x="2964883" y="1683283"/>
        <a:ext cx="1021385" cy="495283"/>
      </dsp:txXfrm>
    </dsp:sp>
    <dsp:sp modelId="{8CB3601D-5FEA-4390-BA97-61AB08660F0F}">
      <dsp:nvSpPr>
        <dsp:cNvPr id="0" name=""/>
        <dsp:cNvSpPr/>
      </dsp:nvSpPr>
      <dsp:spPr>
        <a:xfrm rot="3310531">
          <a:off x="2370527" y="2221173"/>
          <a:ext cx="737012" cy="24521"/>
        </a:xfrm>
        <a:custGeom>
          <a:avLst/>
          <a:gdLst/>
          <a:ahLst/>
          <a:cxnLst/>
          <a:rect l="0" t="0" r="0" b="0"/>
          <a:pathLst>
            <a:path>
              <a:moveTo>
                <a:pt x="0" y="12260"/>
              </a:moveTo>
              <a:lnTo>
                <a:pt x="737012" y="12260"/>
              </a:lnTo>
            </a:path>
          </a:pathLst>
        </a:custGeom>
        <a:noFill/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600" kern="1200">
            <a:solidFill>
              <a:srgbClr val="4B2B8E"/>
            </a:solidFill>
            <a:latin typeface="나눔바른고딕" panose="020B0603020101020101" pitchFamily="50" charset="-127"/>
            <a:ea typeface="나눔바른고딕" panose="020B0603020101020101" pitchFamily="50" charset="-127"/>
          </a:endParaRPr>
        </a:p>
      </dsp:txBody>
      <dsp:txXfrm>
        <a:off x="2720608" y="2215008"/>
        <a:ext cx="36850" cy="36850"/>
      </dsp:txXfrm>
    </dsp:sp>
    <dsp:sp modelId="{5EF094DF-F409-478E-B871-B5911E7B0ECF}">
      <dsp:nvSpPr>
        <dsp:cNvPr id="0" name=""/>
        <dsp:cNvSpPr/>
      </dsp:nvSpPr>
      <dsp:spPr>
        <a:xfrm>
          <a:off x="2949474" y="2272891"/>
          <a:ext cx="1052203" cy="52610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투수</a:t>
          </a:r>
        </a:p>
      </dsp:txBody>
      <dsp:txXfrm>
        <a:off x="2964883" y="2288300"/>
        <a:ext cx="1021385" cy="495283"/>
      </dsp:txXfrm>
    </dsp:sp>
    <dsp:sp modelId="{394CEAA5-AA0E-48B0-A2FF-A158B9B90360}">
      <dsp:nvSpPr>
        <dsp:cNvPr id="0" name=""/>
        <dsp:cNvSpPr/>
      </dsp:nvSpPr>
      <dsp:spPr>
        <a:xfrm rot="4249260">
          <a:off x="2098463" y="2523681"/>
          <a:ext cx="1281141" cy="24521"/>
        </a:xfrm>
        <a:custGeom>
          <a:avLst/>
          <a:gdLst/>
          <a:ahLst/>
          <a:cxnLst/>
          <a:rect l="0" t="0" r="0" b="0"/>
          <a:pathLst>
            <a:path>
              <a:moveTo>
                <a:pt x="0" y="12260"/>
              </a:moveTo>
              <a:lnTo>
                <a:pt x="1281141" y="12260"/>
              </a:lnTo>
            </a:path>
          </a:pathLst>
        </a:custGeom>
        <a:noFill/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600" kern="12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sp:txBody>
      <dsp:txXfrm>
        <a:off x="2707005" y="2503913"/>
        <a:ext cx="64057" cy="64057"/>
      </dsp:txXfrm>
    </dsp:sp>
    <dsp:sp modelId="{5F9D9EA3-CF12-495F-A7A2-1A3786B57475}">
      <dsp:nvSpPr>
        <dsp:cNvPr id="0" name=""/>
        <dsp:cNvSpPr/>
      </dsp:nvSpPr>
      <dsp:spPr>
        <a:xfrm>
          <a:off x="2949474" y="2877908"/>
          <a:ext cx="1052203" cy="52610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4B2B8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rPr>
            <a:t>심판</a:t>
          </a:r>
          <a:endParaRPr lang="ko-KR" altLang="en-US" sz="1600" kern="1200" dirty="0">
            <a:solidFill>
              <a:srgbClr val="4B2B8E"/>
            </a:solidFill>
            <a:latin typeface="나눔바른고딕 UltraLight" panose="020B0603020101020101" pitchFamily="50" charset="-127"/>
            <a:ea typeface="나눔바른고딕 UltraLight" panose="020B0603020101020101" pitchFamily="50" charset="-127"/>
          </a:endParaRPr>
        </a:p>
      </dsp:txBody>
      <dsp:txXfrm>
        <a:off x="2964883" y="2893317"/>
        <a:ext cx="1021385" cy="4952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883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05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105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2781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015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244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280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34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35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7767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64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DAB9C-0AD5-45D5-A639-F8C64C59C6C8}" type="datetimeFigureOut">
              <a:rPr lang="ko-KR" altLang="en-US" smtClean="0"/>
              <a:t>2018-06-12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75FE7-CBE2-4662-A470-315323CBA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5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microsoft.com/office/2007/relationships/hdphoto" Target="../media/hdphoto2.wdp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slide" Target="slide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9.xml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slide" Target="slide2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slide" Target="slide2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2B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 txBox="1">
            <a:spLocks/>
          </p:cNvSpPr>
          <p:nvPr/>
        </p:nvSpPr>
        <p:spPr>
          <a:xfrm>
            <a:off x="656404" y="5365621"/>
            <a:ext cx="9780752" cy="2449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9000" dirty="0">
                <a:solidFill>
                  <a:schemeClr val="bg1">
                    <a:lumMod val="95000"/>
                  </a:schemeClr>
                </a:solidFill>
              </a:rPr>
              <a:t>KBO Simulator</a:t>
            </a:r>
          </a:p>
          <a:p>
            <a:endParaRPr lang="en-US" altLang="ko-KR" sz="900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8" y="319173"/>
            <a:ext cx="3950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2372260" y="6337526"/>
            <a:ext cx="663516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631" y="317337"/>
            <a:ext cx="1533841" cy="579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김우경</a:t>
            </a:r>
            <a:r>
              <a:rPr lang="en-US" altLang="ko-KR" sz="1100" dirty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신세린</a:t>
            </a:r>
            <a:endParaRPr lang="ko-KR" altLang="en-US" sz="1100" dirty="0">
              <a:solidFill>
                <a:schemeClr val="bg1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 rot="5400000">
            <a:off x="6751036" y="253797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EA5514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F22F178-BFB1-4CD3-9E3D-41FB01508D72}"/>
              </a:ext>
            </a:extLst>
          </p:cNvPr>
          <p:cNvGrpSpPr/>
          <p:nvPr/>
        </p:nvGrpSpPr>
        <p:grpSpPr>
          <a:xfrm>
            <a:off x="2931197" y="1831268"/>
            <a:ext cx="3281606" cy="3285633"/>
            <a:chOff x="2931197" y="1831268"/>
            <a:chExt cx="3281606" cy="3285633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7161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923477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Game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Play Simulation.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776401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01: </a:t>
            </a:r>
            <a:r>
              <a:rPr lang="en-US" altLang="ko-KR" sz="200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KBO Simulator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E99D50-2258-4DED-8BF5-DFE036F048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822" t="16850" r="15151" b="16848"/>
          <a:stretch/>
        </p:blipFill>
        <p:spPr>
          <a:xfrm>
            <a:off x="399892" y="2160030"/>
            <a:ext cx="4940213" cy="34102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1F1608-0E56-4B85-90F4-BD4E871228C1}"/>
              </a:ext>
            </a:extLst>
          </p:cNvPr>
          <p:cNvSpPr/>
          <p:nvPr/>
        </p:nvSpPr>
        <p:spPr>
          <a:xfrm>
            <a:off x="315693" y="1672155"/>
            <a:ext cx="1526700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07.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경기 종료</a:t>
            </a:r>
            <a:endParaRPr lang="ko-KR" altLang="en-US" sz="2000" spc="-170" dirty="0">
              <a:solidFill>
                <a:schemeClr val="tx1">
                  <a:lumMod val="85000"/>
                  <a:lumOff val="1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7DE9D57-5841-449B-BD24-B8DC0BF0DC0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622" t="7002" r="6364" b="27138"/>
          <a:stretch/>
        </p:blipFill>
        <p:spPr>
          <a:xfrm>
            <a:off x="399892" y="2161080"/>
            <a:ext cx="4970877" cy="3409200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2416B426-4C10-4D2E-B750-7AA013C55728}"/>
              </a:ext>
            </a:extLst>
          </p:cNvPr>
          <p:cNvGrpSpPr/>
          <p:nvPr/>
        </p:nvGrpSpPr>
        <p:grpSpPr>
          <a:xfrm>
            <a:off x="3769138" y="2787683"/>
            <a:ext cx="3282677" cy="1282634"/>
            <a:chOff x="5209309" y="3851490"/>
            <a:chExt cx="1722492" cy="128263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E78A6AF-B84C-4BD1-83F1-C44D36591C1D}"/>
                </a:ext>
              </a:extLst>
            </p:cNvPr>
            <p:cNvSpPr txBox="1"/>
            <p:nvPr/>
          </p:nvSpPr>
          <p:spPr>
            <a:xfrm>
              <a:off x="6182186" y="3851490"/>
              <a:ext cx="7496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게임 종료 </a:t>
              </a:r>
              <a:r>
                <a:rPr lang="en-US" altLang="ko-KR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창 꺼짐 </a:t>
              </a:r>
              <a:r>
                <a:rPr lang="en-US" altLang="ko-KR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47F902F-B94B-4E01-9FD7-58296636FC8D}"/>
                </a:ext>
              </a:extLst>
            </p:cNvPr>
            <p:cNvCxnSpPr>
              <a:cxnSpLocks/>
              <a:endCxn id="19" idx="2"/>
            </p:cNvCxnSpPr>
            <p:nvPr/>
          </p:nvCxnSpPr>
          <p:spPr>
            <a:xfrm flipV="1">
              <a:off x="5209309" y="4128489"/>
              <a:ext cx="1347685" cy="1005636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1305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11E2B4B-4398-41BB-A9C7-58F5FA173B44}"/>
              </a:ext>
            </a:extLst>
          </p:cNvPr>
          <p:cNvCxnSpPr>
            <a:cxnSpLocks/>
          </p:cNvCxnSpPr>
          <p:nvPr/>
        </p:nvCxnSpPr>
        <p:spPr>
          <a:xfrm>
            <a:off x="4304145" y="6204641"/>
            <a:ext cx="4842732" cy="3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67480D7-E9DC-4506-867B-1F8C9BFA1768}"/>
              </a:ext>
            </a:extLst>
          </p:cNvPr>
          <p:cNvSpPr/>
          <p:nvPr/>
        </p:nvSpPr>
        <p:spPr>
          <a:xfrm>
            <a:off x="1" y="-36947"/>
            <a:ext cx="2927926" cy="6894943"/>
          </a:xfrm>
          <a:prstGeom prst="rect">
            <a:avLst/>
          </a:prstGeom>
          <a:solidFill>
            <a:srgbClr val="EA55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1D3D20-8361-403C-BB36-8C9A68068CB8}"/>
              </a:ext>
            </a:extLst>
          </p:cNvPr>
          <p:cNvSpPr txBox="1"/>
          <p:nvPr/>
        </p:nvSpPr>
        <p:spPr>
          <a:xfrm>
            <a:off x="166256" y="2974103"/>
            <a:ext cx="2558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 구조도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938DDA-42E9-4086-9B81-8BAF508B17C6}"/>
              </a:ext>
            </a:extLst>
          </p:cNvPr>
          <p:cNvSpPr txBox="1"/>
          <p:nvPr/>
        </p:nvSpPr>
        <p:spPr>
          <a:xfrm>
            <a:off x="92363" y="1712219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EEF139-5826-42A1-BFE3-14BE82A377C5}"/>
              </a:ext>
            </a:extLst>
          </p:cNvPr>
          <p:cNvSpPr txBox="1"/>
          <p:nvPr/>
        </p:nvSpPr>
        <p:spPr>
          <a:xfrm>
            <a:off x="166255" y="2281607"/>
            <a:ext cx="2613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233F8D-D780-4CD0-A0FD-907893467FB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1CBDCE-36B1-4238-A83B-C850489468C7}"/>
              </a:ext>
            </a:extLst>
          </p:cNvPr>
          <p:cNvSpPr txBox="1"/>
          <p:nvPr/>
        </p:nvSpPr>
        <p:spPr>
          <a:xfrm>
            <a:off x="184728" y="3514566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”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9DF2293-2A0A-4832-8F4B-A6BE271FD875}"/>
              </a:ext>
            </a:extLst>
          </p:cNvPr>
          <p:cNvCxnSpPr>
            <a:cxnSpLocks/>
          </p:cNvCxnSpPr>
          <p:nvPr/>
        </p:nvCxnSpPr>
        <p:spPr>
          <a:xfrm>
            <a:off x="3277271" y="747875"/>
            <a:ext cx="2126005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텍스트 개체 틀 5">
            <a:extLst>
              <a:ext uri="{FF2B5EF4-FFF2-40B4-BE49-F238E27FC236}">
                <a16:creationId xmlns:a16="http://schemas.microsoft.com/office/drawing/2014/main" id="{BEF9CABC-9AE9-4A3C-9B8D-5505AC582EF1}"/>
              </a:ext>
            </a:extLst>
          </p:cNvPr>
          <p:cNvSpPr txBox="1">
            <a:spLocks/>
          </p:cNvSpPr>
          <p:nvPr/>
        </p:nvSpPr>
        <p:spPr>
          <a:xfrm>
            <a:off x="3200170" y="313878"/>
            <a:ext cx="2637211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 구조도 초안</a:t>
            </a:r>
            <a:r>
              <a:rPr lang="en-US" altLang="ko-KR" sz="24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4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EECBE66-D53D-4EE0-933C-AE8F06FC6927}"/>
              </a:ext>
            </a:extLst>
          </p:cNvPr>
          <p:cNvCxnSpPr>
            <a:cxnSpLocks/>
          </p:cNvCxnSpPr>
          <p:nvPr/>
        </p:nvCxnSpPr>
        <p:spPr>
          <a:xfrm>
            <a:off x="3121890" y="747875"/>
            <a:ext cx="4488876" cy="0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A8BDA8D-CDE3-40A5-9914-E2771F2040AB}"/>
              </a:ext>
            </a:extLst>
          </p:cNvPr>
          <p:cNvCxnSpPr>
            <a:cxnSpLocks/>
          </p:cNvCxnSpPr>
          <p:nvPr/>
        </p:nvCxnSpPr>
        <p:spPr>
          <a:xfrm>
            <a:off x="3094182" y="230754"/>
            <a:ext cx="4488876" cy="0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D4FC3-190E-4CF9-84F6-EA8C89DC0366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3403F1AB-9510-4F74-B824-EFEC7FA33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B30A6E09-C647-4EBA-9D7E-D49FC6D3D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8C29739-7A68-43D3-9FC3-EA0FF78B1C6C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graphicFrame>
        <p:nvGraphicFramePr>
          <p:cNvPr id="20" name="내용 개체 틀 3">
            <a:extLst>
              <a:ext uri="{FF2B5EF4-FFF2-40B4-BE49-F238E27FC236}">
                <a16:creationId xmlns:a16="http://schemas.microsoft.com/office/drawing/2014/main" id="{4FBE7B38-CF9F-439E-ABB6-6632F098CD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5709918"/>
              </p:ext>
            </p:extLst>
          </p:nvPr>
        </p:nvGraphicFramePr>
        <p:xfrm>
          <a:off x="3273270" y="1476379"/>
          <a:ext cx="4004983" cy="38618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87BB7F74-9E01-4256-AD95-8E55D178CC1D}"/>
              </a:ext>
            </a:extLst>
          </p:cNvPr>
          <p:cNvSpPr/>
          <p:nvPr/>
        </p:nvSpPr>
        <p:spPr>
          <a:xfrm>
            <a:off x="3215545" y="2635727"/>
            <a:ext cx="171361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M1. </a:t>
            </a:r>
            <a:r>
              <a:rPr lang="ko-KR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구단 및 선수 명단 저장</a:t>
            </a: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M2. </a:t>
            </a:r>
            <a:r>
              <a:rPr lang="ko-KR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승패 기록 저장</a:t>
            </a: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M3. </a:t>
            </a:r>
            <a:r>
              <a:rPr lang="ko-KR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선수 기록 저장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034592A-43BC-4DDD-810C-5D035CC2146F}"/>
              </a:ext>
            </a:extLst>
          </p:cNvPr>
          <p:cNvSpPr/>
          <p:nvPr/>
        </p:nvSpPr>
        <p:spPr>
          <a:xfrm>
            <a:off x="4740564" y="3662606"/>
            <a:ext cx="101498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M1. </a:t>
            </a:r>
            <a:r>
              <a:rPr lang="ko-KR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시작</a:t>
            </a: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M2. </a:t>
            </a:r>
            <a:r>
              <a:rPr lang="ko-KR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승패</a:t>
            </a:r>
            <a:endParaRPr lang="en-US" altLang="ko-KR" sz="1000" dirty="0">
              <a:solidFill>
                <a:srgbClr val="EA5514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M3. </a:t>
            </a:r>
            <a:r>
              <a:rPr lang="ko-KR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타자 상황</a:t>
            </a: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M4. </a:t>
            </a:r>
            <a:r>
              <a:rPr lang="ko-KR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주자 상황</a:t>
            </a: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M5. </a:t>
            </a:r>
            <a:r>
              <a:rPr lang="ko-KR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투수 상황</a:t>
            </a: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M6. </a:t>
            </a:r>
            <a:r>
              <a:rPr lang="ko-KR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경기 기록</a:t>
            </a:r>
            <a:endParaRPr lang="ko-KR" altLang="en-US" sz="1000" dirty="0">
              <a:solidFill>
                <a:srgbClr val="EA5514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2523303-3906-431C-9DE4-6250EE602C3C}"/>
              </a:ext>
            </a:extLst>
          </p:cNvPr>
          <p:cNvSpPr/>
          <p:nvPr/>
        </p:nvSpPr>
        <p:spPr>
          <a:xfrm>
            <a:off x="6159909" y="1080832"/>
            <a:ext cx="178030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M1.</a:t>
            </a:r>
            <a:r>
              <a:rPr lang="ko-KR" altLang="en-US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내 팀 기록 열람</a:t>
            </a:r>
            <a:endParaRPr lang="ko-KR" altLang="ko-KR" sz="1000" dirty="0">
              <a:solidFill>
                <a:srgbClr val="EA5514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M2. </a:t>
            </a:r>
            <a:r>
              <a:rPr lang="ko-KR" altLang="en-US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상대 팀 기록 열람</a:t>
            </a:r>
            <a:endParaRPr lang="en-US" altLang="ko-KR" sz="1000" dirty="0">
              <a:solidFill>
                <a:srgbClr val="EA5514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M3. </a:t>
            </a:r>
            <a:r>
              <a:rPr lang="ko-KR" altLang="en-US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내 팀 승패 열람</a:t>
            </a:r>
            <a:endParaRPr lang="ko-KR" altLang="ko-KR" sz="1000" dirty="0">
              <a:solidFill>
                <a:srgbClr val="EA5514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M4. </a:t>
            </a:r>
            <a:r>
              <a:rPr lang="ko-KR" altLang="en-US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투수 선발 순서 결정</a:t>
            </a:r>
            <a:endParaRPr lang="ko-KR" altLang="ko-KR" sz="1000" dirty="0">
              <a:solidFill>
                <a:srgbClr val="EA5514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M5. </a:t>
            </a:r>
            <a:r>
              <a:rPr lang="ko-KR" altLang="en-US" sz="1000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타자 타순 및 포지션 결정</a:t>
            </a:r>
            <a:endParaRPr lang="ko-KR" altLang="ko-KR" sz="1000" dirty="0">
              <a:solidFill>
                <a:srgbClr val="EA5514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1467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1CB4E12E-839D-47CC-951F-5DA638B972C5}"/>
              </a:ext>
            </a:extLst>
          </p:cNvPr>
          <p:cNvCxnSpPr>
            <a:cxnSpLocks/>
          </p:cNvCxnSpPr>
          <p:nvPr/>
        </p:nvCxnSpPr>
        <p:spPr>
          <a:xfrm flipH="1" flipV="1">
            <a:off x="3048499" y="3389181"/>
            <a:ext cx="4" cy="523576"/>
          </a:xfrm>
          <a:prstGeom prst="straightConnector1">
            <a:avLst/>
          </a:prstGeom>
          <a:ln w="19050">
            <a:solidFill>
              <a:srgbClr val="4B2B8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2F188971-BD77-420C-8B78-62E2CCEEB547}"/>
              </a:ext>
            </a:extLst>
          </p:cNvPr>
          <p:cNvCxnSpPr/>
          <p:nvPr/>
        </p:nvCxnSpPr>
        <p:spPr>
          <a:xfrm flipH="1">
            <a:off x="5585822" y="3308932"/>
            <a:ext cx="565597" cy="565597"/>
          </a:xfrm>
          <a:prstGeom prst="straightConnector1">
            <a:avLst/>
          </a:prstGeom>
          <a:ln w="19050">
            <a:solidFill>
              <a:srgbClr val="4B2B8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95AAA259-40B3-424C-B660-02CD2DCA2132}"/>
              </a:ext>
            </a:extLst>
          </p:cNvPr>
          <p:cNvCxnSpPr>
            <a:cxnSpLocks/>
          </p:cNvCxnSpPr>
          <p:nvPr/>
        </p:nvCxnSpPr>
        <p:spPr>
          <a:xfrm>
            <a:off x="6439099" y="3307412"/>
            <a:ext cx="565597" cy="565597"/>
          </a:xfrm>
          <a:prstGeom prst="straightConnector1">
            <a:avLst/>
          </a:prstGeom>
          <a:ln w="19050">
            <a:solidFill>
              <a:srgbClr val="4B2B8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0C8FBD78-99C8-4988-831C-A829655840B6}"/>
              </a:ext>
            </a:extLst>
          </p:cNvPr>
          <p:cNvCxnSpPr/>
          <p:nvPr/>
        </p:nvCxnSpPr>
        <p:spPr>
          <a:xfrm>
            <a:off x="1073796" y="2383214"/>
            <a:ext cx="0" cy="457682"/>
          </a:xfrm>
          <a:prstGeom prst="straightConnector1">
            <a:avLst/>
          </a:prstGeom>
          <a:ln w="19050">
            <a:solidFill>
              <a:srgbClr val="0020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895769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객체 구조도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1720343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02: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객체 구조도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35575250-4070-426F-B6BE-802E7D6F84AD}"/>
              </a:ext>
            </a:extLst>
          </p:cNvPr>
          <p:cNvSpPr/>
          <p:nvPr/>
        </p:nvSpPr>
        <p:spPr>
          <a:xfrm>
            <a:off x="548890" y="1840229"/>
            <a:ext cx="1102392" cy="55119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KBO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C5670E3D-9807-4003-9AC5-839C5B05533F}"/>
              </a:ext>
            </a:extLst>
          </p:cNvPr>
          <p:cNvSpPr/>
          <p:nvPr/>
        </p:nvSpPr>
        <p:spPr>
          <a:xfrm>
            <a:off x="548890" y="2835268"/>
            <a:ext cx="1102392" cy="55119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Team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954EC5F7-B660-4087-9BD0-42BA74FE4789}"/>
              </a:ext>
            </a:extLst>
          </p:cNvPr>
          <p:cNvSpPr/>
          <p:nvPr/>
        </p:nvSpPr>
        <p:spPr>
          <a:xfrm>
            <a:off x="4347831" y="1850219"/>
            <a:ext cx="1083612" cy="54180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Lineup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89552C97-E786-4589-8EB8-E69A5E635C69}"/>
              </a:ext>
            </a:extLst>
          </p:cNvPr>
          <p:cNvSpPr/>
          <p:nvPr/>
        </p:nvSpPr>
        <p:spPr>
          <a:xfrm>
            <a:off x="5732958" y="2808869"/>
            <a:ext cx="1083612" cy="54180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Player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38725E5E-458F-4AB4-8E83-960A11ED3CB7}"/>
              </a:ext>
            </a:extLst>
          </p:cNvPr>
          <p:cNvSpPr/>
          <p:nvPr/>
        </p:nvSpPr>
        <p:spPr>
          <a:xfrm>
            <a:off x="6562353" y="3877181"/>
            <a:ext cx="1083612" cy="54180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Pitcher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70CBE940-C1AB-4F55-96CB-3B2887F92DED}"/>
              </a:ext>
            </a:extLst>
          </p:cNvPr>
          <p:cNvSpPr/>
          <p:nvPr/>
        </p:nvSpPr>
        <p:spPr>
          <a:xfrm>
            <a:off x="4732545" y="3877181"/>
            <a:ext cx="1083612" cy="54180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Batter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9AC2F620-FC47-42A6-B522-F7DA2EB8FDDA}"/>
              </a:ext>
            </a:extLst>
          </p:cNvPr>
          <p:cNvSpPr/>
          <p:nvPr/>
        </p:nvSpPr>
        <p:spPr>
          <a:xfrm>
            <a:off x="2508558" y="1843273"/>
            <a:ext cx="10798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Manager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AB5C0D2F-5BE9-4AC9-8801-F5EF3F46C42C}"/>
              </a:ext>
            </a:extLst>
          </p:cNvPr>
          <p:cNvSpPr/>
          <p:nvPr/>
        </p:nvSpPr>
        <p:spPr>
          <a:xfrm>
            <a:off x="2508558" y="2840896"/>
            <a:ext cx="10798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 err="1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PlayBall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BFC043CC-4780-4450-A0BB-F9606343013F}"/>
              </a:ext>
            </a:extLst>
          </p:cNvPr>
          <p:cNvSpPr/>
          <p:nvPr/>
        </p:nvSpPr>
        <p:spPr>
          <a:xfrm>
            <a:off x="2508558" y="3874529"/>
            <a:ext cx="10798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Umpire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B42793-CC7C-439D-9538-872B15E3CC0A}"/>
              </a:ext>
            </a:extLst>
          </p:cNvPr>
          <p:cNvSpPr txBox="1"/>
          <p:nvPr/>
        </p:nvSpPr>
        <p:spPr>
          <a:xfrm>
            <a:off x="588387" y="4938047"/>
            <a:ext cx="1018742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2225" tIns="22225" rIns="22225" bIns="22225" numCol="1" spcCol="1270" anchor="ctr" anchorCtr="0">
            <a:noAutofit/>
          </a:bodyPr>
          <a:lstStyle/>
          <a:p>
            <a:pPr marL="0" lvl="0" indent="0" algn="ctr" defTabSz="15557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Main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F27972-F3F9-4733-9074-0C4BCF102746}"/>
              </a:ext>
            </a:extLst>
          </p:cNvPr>
          <p:cNvSpPr txBox="1"/>
          <p:nvPr/>
        </p:nvSpPr>
        <p:spPr>
          <a:xfrm>
            <a:off x="2505217" y="4936628"/>
            <a:ext cx="11523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2225" tIns="22225" rIns="22225" bIns="22225" numCol="1" spcCol="1270" anchor="ctr" anchorCtr="0">
            <a:noAutofit/>
          </a:bodyPr>
          <a:lstStyle/>
          <a:p>
            <a:pPr marL="0" lvl="0" indent="0" algn="ctr" defTabSz="15557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 err="1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BaseballGame</a:t>
            </a:r>
            <a:endParaRPr lang="ko-KR" altLang="en-US" sz="12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299DFE-4E1B-4D38-8DAC-76153FE9405A}"/>
              </a:ext>
            </a:extLst>
          </p:cNvPr>
          <p:cNvSpPr txBox="1"/>
          <p:nvPr/>
        </p:nvSpPr>
        <p:spPr>
          <a:xfrm>
            <a:off x="4392360" y="4938046"/>
            <a:ext cx="10798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2225" tIns="22225" rIns="22225" bIns="22225" numCol="1" spcCol="1270" anchor="ctr" anchorCtr="0">
            <a:noAutofit/>
          </a:bodyPr>
          <a:lstStyle/>
          <a:p>
            <a:pPr marL="0" lvl="0" indent="0" algn="ctr" defTabSz="15557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Music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C2E02B11-7246-4E10-A138-A2ACAFF1006D}"/>
              </a:ext>
            </a:extLst>
          </p:cNvPr>
          <p:cNvCxnSpPr/>
          <p:nvPr/>
        </p:nvCxnSpPr>
        <p:spPr>
          <a:xfrm>
            <a:off x="1651986" y="2087423"/>
            <a:ext cx="856576" cy="0"/>
          </a:xfrm>
          <a:prstGeom prst="straightConnector1">
            <a:avLst/>
          </a:prstGeom>
          <a:ln w="19050">
            <a:solidFill>
              <a:srgbClr val="0020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AD7A00D-6FBB-4B56-B4C2-CB4ECB87DF02}"/>
              </a:ext>
            </a:extLst>
          </p:cNvPr>
          <p:cNvCxnSpPr>
            <a:cxnSpLocks/>
          </p:cNvCxnSpPr>
          <p:nvPr/>
        </p:nvCxnSpPr>
        <p:spPr>
          <a:xfrm flipH="1">
            <a:off x="3588445" y="2087423"/>
            <a:ext cx="759386" cy="0"/>
          </a:xfrm>
          <a:prstGeom prst="straightConnector1">
            <a:avLst/>
          </a:prstGeom>
          <a:ln w="19050">
            <a:solidFill>
              <a:srgbClr val="4B2B8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CAE9ED8-C742-4280-99FC-ED1019726237}"/>
              </a:ext>
            </a:extLst>
          </p:cNvPr>
          <p:cNvCxnSpPr/>
          <p:nvPr/>
        </p:nvCxnSpPr>
        <p:spPr>
          <a:xfrm>
            <a:off x="3048499" y="2383214"/>
            <a:ext cx="0" cy="457682"/>
          </a:xfrm>
          <a:prstGeom prst="straightConnector1">
            <a:avLst/>
          </a:prstGeom>
          <a:ln w="19050">
            <a:solidFill>
              <a:srgbClr val="0020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20234B68-3BAB-45AA-B91B-C08DE74AEF04}"/>
              </a:ext>
            </a:extLst>
          </p:cNvPr>
          <p:cNvCxnSpPr/>
          <p:nvPr/>
        </p:nvCxnSpPr>
        <p:spPr>
          <a:xfrm flipH="1" flipV="1">
            <a:off x="5431443" y="2392025"/>
            <a:ext cx="301515" cy="416844"/>
          </a:xfrm>
          <a:prstGeom prst="straightConnector1">
            <a:avLst/>
          </a:prstGeom>
          <a:ln w="19050">
            <a:solidFill>
              <a:srgbClr val="0020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FD335E96-6E49-46C5-B5B7-9012ECDD846F}"/>
              </a:ext>
            </a:extLst>
          </p:cNvPr>
          <p:cNvSpPr/>
          <p:nvPr/>
        </p:nvSpPr>
        <p:spPr>
          <a:xfrm>
            <a:off x="1790932" y="1845839"/>
            <a:ext cx="61973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팀 제공</a:t>
            </a:r>
            <a:endParaRPr lang="ko-KR" altLang="en-US" sz="105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FD8E57C5-292D-4D3F-AD7C-9D9B262BBA89}"/>
              </a:ext>
            </a:extLst>
          </p:cNvPr>
          <p:cNvSpPr/>
          <p:nvPr/>
        </p:nvSpPr>
        <p:spPr>
          <a:xfrm>
            <a:off x="3078428" y="2485097"/>
            <a:ext cx="1079881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user,</a:t>
            </a:r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en-US" altLang="ko-KR" sz="105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com</a:t>
            </a:r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제공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7CA07CBE-C233-4496-AA77-FC7CFCF4CD3A}"/>
              </a:ext>
            </a:extLst>
          </p:cNvPr>
          <p:cNvSpPr/>
          <p:nvPr/>
        </p:nvSpPr>
        <p:spPr>
          <a:xfrm>
            <a:off x="5575273" y="2380505"/>
            <a:ext cx="1079881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Player </a:t>
            </a:r>
            <a:r>
              <a:rPr lang="ko-KR" altLang="en-US" sz="105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저장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A7F9BF35-360D-441E-BD67-A065E5DE530B}"/>
              </a:ext>
            </a:extLst>
          </p:cNvPr>
          <p:cNvSpPr/>
          <p:nvPr/>
        </p:nvSpPr>
        <p:spPr>
          <a:xfrm>
            <a:off x="3037185" y="3511000"/>
            <a:ext cx="498375" cy="255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상속</a:t>
            </a:r>
            <a:endParaRPr lang="ko-KR" altLang="en-US" sz="105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B6C30E23-B513-4E79-B89C-0938F3AD15E2}"/>
              </a:ext>
            </a:extLst>
          </p:cNvPr>
          <p:cNvSpPr/>
          <p:nvPr/>
        </p:nvSpPr>
        <p:spPr>
          <a:xfrm>
            <a:off x="3758247" y="1830887"/>
            <a:ext cx="498375" cy="255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상속</a:t>
            </a:r>
            <a:endParaRPr lang="ko-KR" altLang="en-US" sz="105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C5898437-B279-4D12-9417-E908F71C3040}"/>
              </a:ext>
            </a:extLst>
          </p:cNvPr>
          <p:cNvSpPr/>
          <p:nvPr/>
        </p:nvSpPr>
        <p:spPr>
          <a:xfrm>
            <a:off x="5408525" y="3461056"/>
            <a:ext cx="498375" cy="255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상속</a:t>
            </a:r>
            <a:endParaRPr lang="ko-KR" altLang="en-US" sz="105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D1FE7E88-7D78-4B5B-830B-CC337F763D11}"/>
              </a:ext>
            </a:extLst>
          </p:cNvPr>
          <p:cNvSpPr/>
          <p:nvPr/>
        </p:nvSpPr>
        <p:spPr>
          <a:xfrm>
            <a:off x="6741705" y="3468619"/>
            <a:ext cx="498375" cy="255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상속</a:t>
            </a:r>
            <a:endParaRPr lang="ko-KR" altLang="en-US" sz="105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9533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1CB4E12E-839D-47CC-951F-5DA638B972C5}"/>
              </a:ext>
            </a:extLst>
          </p:cNvPr>
          <p:cNvCxnSpPr>
            <a:cxnSpLocks/>
          </p:cNvCxnSpPr>
          <p:nvPr/>
        </p:nvCxnSpPr>
        <p:spPr>
          <a:xfrm flipH="1" flipV="1">
            <a:off x="3048499" y="3389181"/>
            <a:ext cx="4" cy="523576"/>
          </a:xfrm>
          <a:prstGeom prst="straightConnector1">
            <a:avLst/>
          </a:prstGeom>
          <a:ln w="19050">
            <a:solidFill>
              <a:srgbClr val="4B2B8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2F188971-BD77-420C-8B78-62E2CCEEB547}"/>
              </a:ext>
            </a:extLst>
          </p:cNvPr>
          <p:cNvCxnSpPr/>
          <p:nvPr/>
        </p:nvCxnSpPr>
        <p:spPr>
          <a:xfrm flipH="1">
            <a:off x="5585822" y="3308932"/>
            <a:ext cx="565597" cy="565597"/>
          </a:xfrm>
          <a:prstGeom prst="straightConnector1">
            <a:avLst/>
          </a:prstGeom>
          <a:ln w="19050">
            <a:solidFill>
              <a:srgbClr val="4B2B8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95AAA259-40B3-424C-B660-02CD2DCA2132}"/>
              </a:ext>
            </a:extLst>
          </p:cNvPr>
          <p:cNvCxnSpPr>
            <a:cxnSpLocks/>
          </p:cNvCxnSpPr>
          <p:nvPr/>
        </p:nvCxnSpPr>
        <p:spPr>
          <a:xfrm>
            <a:off x="6439099" y="3307412"/>
            <a:ext cx="565597" cy="565597"/>
          </a:xfrm>
          <a:prstGeom prst="straightConnector1">
            <a:avLst/>
          </a:prstGeom>
          <a:ln w="19050">
            <a:solidFill>
              <a:srgbClr val="4B2B8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0C8FBD78-99C8-4988-831C-A829655840B6}"/>
              </a:ext>
            </a:extLst>
          </p:cNvPr>
          <p:cNvCxnSpPr/>
          <p:nvPr/>
        </p:nvCxnSpPr>
        <p:spPr>
          <a:xfrm>
            <a:off x="1073796" y="2383214"/>
            <a:ext cx="0" cy="457682"/>
          </a:xfrm>
          <a:prstGeom prst="straightConnector1">
            <a:avLst/>
          </a:prstGeom>
          <a:ln w="19050">
            <a:solidFill>
              <a:srgbClr val="0020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895769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객체 구조도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1720343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02: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객체 구조도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35575250-4070-426F-B6BE-802E7D6F84AD}"/>
              </a:ext>
            </a:extLst>
          </p:cNvPr>
          <p:cNvSpPr/>
          <p:nvPr/>
        </p:nvSpPr>
        <p:spPr>
          <a:xfrm>
            <a:off x="548890" y="1840229"/>
            <a:ext cx="1102392" cy="55119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KBO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C5670E3D-9807-4003-9AC5-839C5B05533F}"/>
              </a:ext>
            </a:extLst>
          </p:cNvPr>
          <p:cNvSpPr/>
          <p:nvPr/>
        </p:nvSpPr>
        <p:spPr>
          <a:xfrm>
            <a:off x="548890" y="2835268"/>
            <a:ext cx="1102392" cy="55119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Team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954EC5F7-B660-4087-9BD0-42BA74FE4789}"/>
              </a:ext>
            </a:extLst>
          </p:cNvPr>
          <p:cNvSpPr/>
          <p:nvPr/>
        </p:nvSpPr>
        <p:spPr>
          <a:xfrm>
            <a:off x="4347831" y="1850219"/>
            <a:ext cx="1083612" cy="54180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Lineup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89552C97-E786-4589-8EB8-E69A5E635C69}"/>
              </a:ext>
            </a:extLst>
          </p:cNvPr>
          <p:cNvSpPr/>
          <p:nvPr/>
        </p:nvSpPr>
        <p:spPr>
          <a:xfrm>
            <a:off x="5732958" y="2808869"/>
            <a:ext cx="1083612" cy="54180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Player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38725E5E-458F-4AB4-8E83-960A11ED3CB7}"/>
              </a:ext>
            </a:extLst>
          </p:cNvPr>
          <p:cNvSpPr/>
          <p:nvPr/>
        </p:nvSpPr>
        <p:spPr>
          <a:xfrm>
            <a:off x="6562353" y="3877181"/>
            <a:ext cx="1083612" cy="54180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Pitcher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70CBE940-C1AB-4F55-96CB-3B2887F92DED}"/>
              </a:ext>
            </a:extLst>
          </p:cNvPr>
          <p:cNvSpPr/>
          <p:nvPr/>
        </p:nvSpPr>
        <p:spPr>
          <a:xfrm>
            <a:off x="4732545" y="3877181"/>
            <a:ext cx="1083612" cy="541806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Batter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9AC2F620-FC47-42A6-B522-F7DA2EB8FDDA}"/>
              </a:ext>
            </a:extLst>
          </p:cNvPr>
          <p:cNvSpPr/>
          <p:nvPr/>
        </p:nvSpPr>
        <p:spPr>
          <a:xfrm>
            <a:off x="2508558" y="1843273"/>
            <a:ext cx="10798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Manager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AB5C0D2F-5BE9-4AC9-8801-F5EF3F46C42C}"/>
              </a:ext>
            </a:extLst>
          </p:cNvPr>
          <p:cNvSpPr/>
          <p:nvPr/>
        </p:nvSpPr>
        <p:spPr>
          <a:xfrm>
            <a:off x="2508558" y="2840896"/>
            <a:ext cx="10798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 err="1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PlayBall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BFC043CC-4780-4450-A0BB-F9606343013F}"/>
              </a:ext>
            </a:extLst>
          </p:cNvPr>
          <p:cNvSpPr/>
          <p:nvPr/>
        </p:nvSpPr>
        <p:spPr>
          <a:xfrm>
            <a:off x="2508558" y="3874529"/>
            <a:ext cx="10798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0" tIns="8890" rIns="8890" bIns="8890" numCol="1" spcCol="1270" anchor="ctr" anchorCtr="0">
            <a:noAutofit/>
          </a:bodyPr>
          <a:lstStyle/>
          <a:p>
            <a:pPr marL="0" lvl="0" indent="0" algn="ctr" defTabSz="6223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Umpire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B42793-CC7C-439D-9538-872B15E3CC0A}"/>
              </a:ext>
            </a:extLst>
          </p:cNvPr>
          <p:cNvSpPr txBox="1"/>
          <p:nvPr/>
        </p:nvSpPr>
        <p:spPr>
          <a:xfrm>
            <a:off x="588387" y="4938047"/>
            <a:ext cx="1018742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2225" tIns="22225" rIns="22225" bIns="22225" numCol="1" spcCol="1270" anchor="ctr" anchorCtr="0">
            <a:noAutofit/>
          </a:bodyPr>
          <a:lstStyle/>
          <a:p>
            <a:pPr marL="0" lvl="0" indent="0" algn="ctr" defTabSz="15557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Main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F27972-F3F9-4733-9074-0C4BCF102746}"/>
              </a:ext>
            </a:extLst>
          </p:cNvPr>
          <p:cNvSpPr txBox="1"/>
          <p:nvPr/>
        </p:nvSpPr>
        <p:spPr>
          <a:xfrm>
            <a:off x="2505217" y="4936628"/>
            <a:ext cx="11523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2225" tIns="22225" rIns="22225" bIns="22225" numCol="1" spcCol="1270" anchor="ctr" anchorCtr="0">
            <a:noAutofit/>
          </a:bodyPr>
          <a:lstStyle/>
          <a:p>
            <a:pPr marL="0" lvl="0" indent="0" algn="ctr" defTabSz="15557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200" kern="1200" dirty="0" err="1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BaseballGame</a:t>
            </a:r>
            <a:endParaRPr lang="ko-KR" altLang="en-US" sz="12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299DFE-4E1B-4D38-8DAC-76153FE9405A}"/>
              </a:ext>
            </a:extLst>
          </p:cNvPr>
          <p:cNvSpPr txBox="1"/>
          <p:nvPr/>
        </p:nvSpPr>
        <p:spPr>
          <a:xfrm>
            <a:off x="4392360" y="4938046"/>
            <a:ext cx="1079883" cy="539941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B2B8E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22225" tIns="22225" rIns="22225" bIns="22225" numCol="1" spcCol="1270" anchor="ctr" anchorCtr="0">
            <a:noAutofit/>
          </a:bodyPr>
          <a:lstStyle/>
          <a:p>
            <a:pPr marL="0" lvl="0" indent="0" algn="ctr" defTabSz="15557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altLang="ko-KR" sz="1400" kern="1200" dirty="0">
                <a:solidFill>
                  <a:srgbClr val="4B2B8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Music</a:t>
            </a:r>
            <a:endParaRPr lang="ko-KR" altLang="en-US" sz="1400" kern="1200" dirty="0">
              <a:solidFill>
                <a:srgbClr val="4B2B8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C2E02B11-7246-4E10-A138-A2ACAFF1006D}"/>
              </a:ext>
            </a:extLst>
          </p:cNvPr>
          <p:cNvCxnSpPr/>
          <p:nvPr/>
        </p:nvCxnSpPr>
        <p:spPr>
          <a:xfrm>
            <a:off x="1651986" y="2087423"/>
            <a:ext cx="856576" cy="0"/>
          </a:xfrm>
          <a:prstGeom prst="straightConnector1">
            <a:avLst/>
          </a:prstGeom>
          <a:ln w="19050">
            <a:solidFill>
              <a:srgbClr val="0020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AD7A00D-6FBB-4B56-B4C2-CB4ECB87DF02}"/>
              </a:ext>
            </a:extLst>
          </p:cNvPr>
          <p:cNvCxnSpPr>
            <a:cxnSpLocks/>
          </p:cNvCxnSpPr>
          <p:nvPr/>
        </p:nvCxnSpPr>
        <p:spPr>
          <a:xfrm flipH="1">
            <a:off x="3588445" y="2087423"/>
            <a:ext cx="759386" cy="0"/>
          </a:xfrm>
          <a:prstGeom prst="straightConnector1">
            <a:avLst/>
          </a:prstGeom>
          <a:ln w="19050">
            <a:solidFill>
              <a:srgbClr val="4B2B8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CAE9ED8-C742-4280-99FC-ED1019726237}"/>
              </a:ext>
            </a:extLst>
          </p:cNvPr>
          <p:cNvCxnSpPr/>
          <p:nvPr/>
        </p:nvCxnSpPr>
        <p:spPr>
          <a:xfrm>
            <a:off x="3048499" y="2383214"/>
            <a:ext cx="0" cy="457682"/>
          </a:xfrm>
          <a:prstGeom prst="straightConnector1">
            <a:avLst/>
          </a:prstGeom>
          <a:ln w="19050">
            <a:solidFill>
              <a:srgbClr val="0020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20234B68-3BAB-45AA-B91B-C08DE74AEF04}"/>
              </a:ext>
            </a:extLst>
          </p:cNvPr>
          <p:cNvCxnSpPr/>
          <p:nvPr/>
        </p:nvCxnSpPr>
        <p:spPr>
          <a:xfrm flipH="1" flipV="1">
            <a:off x="5431443" y="2392025"/>
            <a:ext cx="301515" cy="416844"/>
          </a:xfrm>
          <a:prstGeom prst="straightConnector1">
            <a:avLst/>
          </a:prstGeom>
          <a:ln w="19050">
            <a:solidFill>
              <a:srgbClr val="00206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B35F063-ACDE-45FB-8B2D-36F9CE6F8767}"/>
              </a:ext>
            </a:extLst>
          </p:cNvPr>
          <p:cNvSpPr/>
          <p:nvPr/>
        </p:nvSpPr>
        <p:spPr>
          <a:xfrm>
            <a:off x="1348356" y="1517703"/>
            <a:ext cx="171361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ArrayList</a:t>
            </a:r>
            <a:r>
              <a:rPr lang="en-US" altLang="ko-KR" sz="100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&lt;Team&gt;</a:t>
            </a:r>
            <a:endParaRPr lang="ko-KR" altLang="ko-KR" sz="100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9525C60-DAE7-48B0-8777-275199972A53}"/>
              </a:ext>
            </a:extLst>
          </p:cNvPr>
          <p:cNvSpPr/>
          <p:nvPr/>
        </p:nvSpPr>
        <p:spPr>
          <a:xfrm>
            <a:off x="425685" y="3508188"/>
            <a:ext cx="171361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String </a:t>
            </a:r>
            <a:r>
              <a:rPr lang="en-US" altLang="ko-KR" sz="100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team_name</a:t>
            </a:r>
            <a:r>
              <a:rPr lang="en-US" altLang="ko-KR" sz="100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en-US" altLang="ko-KR" sz="100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Stirng</a:t>
            </a:r>
            <a:r>
              <a:rPr lang="en-US" altLang="ko-KR" sz="100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00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logoImage</a:t>
            </a:r>
            <a:endParaRPr lang="en-US" altLang="ko-KR" sz="100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String </a:t>
            </a:r>
            <a:r>
              <a:rPr lang="en-US" altLang="ko-KR" sz="100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nameImage</a:t>
            </a:r>
            <a:endParaRPr lang="en-US" altLang="ko-KR" sz="100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00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String </a:t>
            </a:r>
            <a:r>
              <a:rPr lang="en-US" altLang="ko-KR" sz="100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startImage</a:t>
            </a:r>
            <a:endParaRPr lang="en-US" altLang="ko-KR" sz="100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337CE85-FF8E-46CB-ACDB-D79914DD2BF9}"/>
              </a:ext>
            </a:extLst>
          </p:cNvPr>
          <p:cNvSpPr/>
          <p:nvPr/>
        </p:nvSpPr>
        <p:spPr>
          <a:xfrm>
            <a:off x="3268060" y="1517703"/>
            <a:ext cx="171361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M1. </a:t>
            </a:r>
            <a:r>
              <a:rPr lang="en-US" altLang="ko-KR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selectteam</a:t>
            </a:r>
            <a:endParaRPr lang="ko-KR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924CE37-9DA9-47BA-9E77-D99A22BBA928}"/>
              </a:ext>
            </a:extLst>
          </p:cNvPr>
          <p:cNvSpPr/>
          <p:nvPr/>
        </p:nvSpPr>
        <p:spPr>
          <a:xfrm>
            <a:off x="5472243" y="1548019"/>
            <a:ext cx="171361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M1. </a:t>
            </a:r>
            <a:r>
              <a:rPr lang="en-US" altLang="ko-KR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defalt_lineup</a:t>
            </a:r>
            <a:endParaRPr lang="en-US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M2. </a:t>
            </a:r>
            <a:r>
              <a:rPr lang="en-US" altLang="ko-KR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view_lineup</a:t>
            </a:r>
            <a:endParaRPr lang="ko-KR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5099932-DA23-4619-87E7-644C47C60276}"/>
              </a:ext>
            </a:extLst>
          </p:cNvPr>
          <p:cNvSpPr/>
          <p:nvPr/>
        </p:nvSpPr>
        <p:spPr>
          <a:xfrm>
            <a:off x="2869169" y="5509938"/>
            <a:ext cx="51683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GUI</a:t>
            </a:r>
            <a:endParaRPr lang="ko-KR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449D78A-5E6A-40E8-9B65-CE04B2ED6C8B}"/>
              </a:ext>
            </a:extLst>
          </p:cNvPr>
          <p:cNvSpPr/>
          <p:nvPr/>
        </p:nvSpPr>
        <p:spPr>
          <a:xfrm>
            <a:off x="2499513" y="4444650"/>
            <a:ext cx="171361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M1. </a:t>
            </a:r>
            <a:r>
              <a:rPr lang="en-US" altLang="ko-KR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check_outcount</a:t>
            </a:r>
            <a:endParaRPr lang="en-US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M2. </a:t>
            </a:r>
            <a:r>
              <a:rPr lang="en-US" altLang="ko-KR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check_end</a:t>
            </a:r>
            <a:endParaRPr lang="ko-KR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349F047-B469-4541-B361-47AFC8A86F03}"/>
              </a:ext>
            </a:extLst>
          </p:cNvPr>
          <p:cNvSpPr/>
          <p:nvPr/>
        </p:nvSpPr>
        <p:spPr>
          <a:xfrm>
            <a:off x="3605755" y="2895140"/>
            <a:ext cx="1713619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M1. Log5</a:t>
            </a:r>
          </a:p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M2. hit</a:t>
            </a:r>
          </a:p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M3. substitution</a:t>
            </a:r>
            <a:endParaRPr lang="ko-KR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47BA6E2-F76A-44B3-AEA2-0F23CFCEBA39}"/>
              </a:ext>
            </a:extLst>
          </p:cNvPr>
          <p:cNvSpPr/>
          <p:nvPr/>
        </p:nvSpPr>
        <p:spPr>
          <a:xfrm>
            <a:off x="4511701" y="5515253"/>
            <a:ext cx="1713619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M1. start</a:t>
            </a:r>
          </a:p>
          <a:p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M2. close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0389CD8-772C-4D61-8D6D-4ACFBFE10E4D}"/>
              </a:ext>
            </a:extLst>
          </p:cNvPr>
          <p:cNvSpPr/>
          <p:nvPr/>
        </p:nvSpPr>
        <p:spPr>
          <a:xfrm>
            <a:off x="669353" y="5544840"/>
            <a:ext cx="85681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3603854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11E2B4B-4398-41BB-A9C7-58F5FA173B44}"/>
              </a:ext>
            </a:extLst>
          </p:cNvPr>
          <p:cNvCxnSpPr>
            <a:cxnSpLocks/>
          </p:cNvCxnSpPr>
          <p:nvPr/>
        </p:nvCxnSpPr>
        <p:spPr>
          <a:xfrm>
            <a:off x="4304145" y="6204641"/>
            <a:ext cx="4842732" cy="3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67480D7-E9DC-4506-867B-1F8C9BFA1768}"/>
              </a:ext>
            </a:extLst>
          </p:cNvPr>
          <p:cNvSpPr/>
          <p:nvPr/>
        </p:nvSpPr>
        <p:spPr>
          <a:xfrm>
            <a:off x="1" y="-36947"/>
            <a:ext cx="2927926" cy="6894943"/>
          </a:xfrm>
          <a:prstGeom prst="rect">
            <a:avLst/>
          </a:prstGeom>
          <a:solidFill>
            <a:srgbClr val="EA55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1D3D20-8361-403C-BB36-8C9A68068CB8}"/>
              </a:ext>
            </a:extLst>
          </p:cNvPr>
          <p:cNvSpPr txBox="1"/>
          <p:nvPr/>
        </p:nvSpPr>
        <p:spPr>
          <a:xfrm>
            <a:off x="166256" y="2974103"/>
            <a:ext cx="2613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주요 </a:t>
            </a:r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Class </a:t>
            </a:r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 </a:t>
            </a:r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Method</a:t>
            </a:r>
            <a:endParaRPr lang="ko-KR" altLang="en-US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938DDA-42E9-4086-9B81-8BAF508B17C6}"/>
              </a:ext>
            </a:extLst>
          </p:cNvPr>
          <p:cNvSpPr txBox="1"/>
          <p:nvPr/>
        </p:nvSpPr>
        <p:spPr>
          <a:xfrm>
            <a:off x="92363" y="1712219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EEF139-5826-42A1-BFE3-14BE82A377C5}"/>
              </a:ext>
            </a:extLst>
          </p:cNvPr>
          <p:cNvSpPr txBox="1"/>
          <p:nvPr/>
        </p:nvSpPr>
        <p:spPr>
          <a:xfrm>
            <a:off x="166255" y="2281607"/>
            <a:ext cx="2613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233F8D-D780-4CD0-A0FD-907893467FB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1CBDCE-36B1-4238-A83B-C850489468C7}"/>
              </a:ext>
            </a:extLst>
          </p:cNvPr>
          <p:cNvSpPr txBox="1"/>
          <p:nvPr/>
        </p:nvSpPr>
        <p:spPr>
          <a:xfrm>
            <a:off x="184728" y="3514566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”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9DF2293-2A0A-4832-8F4B-A6BE271FD875}"/>
              </a:ext>
            </a:extLst>
          </p:cNvPr>
          <p:cNvCxnSpPr>
            <a:cxnSpLocks/>
          </p:cNvCxnSpPr>
          <p:nvPr/>
        </p:nvCxnSpPr>
        <p:spPr>
          <a:xfrm>
            <a:off x="3277271" y="747875"/>
            <a:ext cx="2126005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텍스트 개체 틀 5">
            <a:extLst>
              <a:ext uri="{FF2B5EF4-FFF2-40B4-BE49-F238E27FC236}">
                <a16:creationId xmlns:a16="http://schemas.microsoft.com/office/drawing/2014/main" id="{BEF9CABC-9AE9-4A3C-9B8D-5505AC582EF1}"/>
              </a:ext>
            </a:extLst>
          </p:cNvPr>
          <p:cNvSpPr txBox="1">
            <a:spLocks/>
          </p:cNvSpPr>
          <p:nvPr/>
        </p:nvSpPr>
        <p:spPr>
          <a:xfrm>
            <a:off x="3200170" y="304642"/>
            <a:ext cx="2637211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>
                <a:solidFill>
                  <a:srgbClr val="4B2B8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클래스</a:t>
            </a:r>
            <a:r>
              <a:rPr lang="en-US" altLang="ko-KR" sz="2400" dirty="0">
                <a:solidFill>
                  <a:srgbClr val="4B2B8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400" dirty="0">
              <a:solidFill>
                <a:srgbClr val="4B2B8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EECBE66-D53D-4EE0-933C-AE8F06FC6927}"/>
              </a:ext>
            </a:extLst>
          </p:cNvPr>
          <p:cNvCxnSpPr>
            <a:cxnSpLocks/>
          </p:cNvCxnSpPr>
          <p:nvPr/>
        </p:nvCxnSpPr>
        <p:spPr>
          <a:xfrm>
            <a:off x="3121890" y="747875"/>
            <a:ext cx="4488876" cy="0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A8BDA8D-CDE3-40A5-9914-E2771F2040AB}"/>
              </a:ext>
            </a:extLst>
          </p:cNvPr>
          <p:cNvCxnSpPr>
            <a:cxnSpLocks/>
          </p:cNvCxnSpPr>
          <p:nvPr/>
        </p:nvCxnSpPr>
        <p:spPr>
          <a:xfrm>
            <a:off x="3094182" y="230754"/>
            <a:ext cx="4488876" cy="0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D4FC3-190E-4CF9-84F6-EA8C89DC0366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3403F1AB-9510-4F74-B824-EFEC7FA33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B30A6E09-C647-4EBA-9D7E-D49FC6D3D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8C29739-7A68-43D3-9FC3-EA0FF78B1C6C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E42D24F-A12F-452B-9711-5E14FA701DA5}"/>
              </a:ext>
            </a:extLst>
          </p:cNvPr>
          <p:cNvGrpSpPr/>
          <p:nvPr/>
        </p:nvGrpSpPr>
        <p:grpSpPr>
          <a:xfrm>
            <a:off x="3407004" y="1105546"/>
            <a:ext cx="1245739" cy="548639"/>
            <a:chOff x="3407004" y="1105546"/>
            <a:chExt cx="1245739" cy="548639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2B608CB5-F203-4846-83BD-8B6C793B8EDB}"/>
                </a:ext>
              </a:extLst>
            </p:cNvPr>
            <p:cNvSpPr/>
            <p:nvPr/>
          </p:nvSpPr>
          <p:spPr>
            <a:xfrm>
              <a:off x="3407004" y="1105546"/>
              <a:ext cx="468000" cy="468000"/>
            </a:xfrm>
            <a:prstGeom prst="ellipse">
              <a:avLst/>
            </a:prstGeom>
            <a:solidFill>
              <a:srgbClr val="F8B500">
                <a:alpha val="8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A7572C7-1DC3-434A-847D-794C88B0C59F}"/>
                </a:ext>
              </a:extLst>
            </p:cNvPr>
            <p:cNvSpPr txBox="1"/>
            <p:nvPr/>
          </p:nvSpPr>
          <p:spPr>
            <a:xfrm>
              <a:off x="3407004" y="1161082"/>
              <a:ext cx="401643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3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</a:t>
              </a:r>
              <a:endParaRPr lang="ko-KR" altLang="en-US" sz="13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6E339CE-3B48-48F3-87A2-2657FB60722B}"/>
                </a:ext>
              </a:extLst>
            </p:cNvPr>
            <p:cNvSpPr/>
            <p:nvPr/>
          </p:nvSpPr>
          <p:spPr>
            <a:xfrm>
              <a:off x="3544426" y="1180979"/>
              <a:ext cx="1108317" cy="4732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14350" lvl="0" indent="-514350" defTabSz="1043056">
                <a:lnSpc>
                  <a:spcPts val="2950"/>
                </a:lnSpc>
                <a:spcBef>
                  <a:spcPct val="20000"/>
                </a:spcBef>
                <a:defRPr/>
              </a:pPr>
              <a:r>
                <a:rPr lang="en-US" altLang="ko-KR" sz="2400" spc="-170" dirty="0">
                  <a:solidFill>
                    <a:srgbClr val="4B2B8E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Playball</a:t>
              </a:r>
              <a:endParaRPr lang="ko-KR" altLang="en-US" sz="2400" spc="-17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6B740E1E-3E02-4D86-82B3-E03D377DB444}"/>
              </a:ext>
            </a:extLst>
          </p:cNvPr>
          <p:cNvGrpSpPr/>
          <p:nvPr/>
        </p:nvGrpSpPr>
        <p:grpSpPr>
          <a:xfrm>
            <a:off x="3407004" y="2196775"/>
            <a:ext cx="1217589" cy="548639"/>
            <a:chOff x="3411623" y="1913726"/>
            <a:chExt cx="1217589" cy="548639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A6A8BBF8-C88F-4D25-8205-3FDE2B4C81EC}"/>
                </a:ext>
              </a:extLst>
            </p:cNvPr>
            <p:cNvSpPr/>
            <p:nvPr/>
          </p:nvSpPr>
          <p:spPr>
            <a:xfrm>
              <a:off x="3411623" y="1913726"/>
              <a:ext cx="468000" cy="468000"/>
            </a:xfrm>
            <a:prstGeom prst="ellipse">
              <a:avLst/>
            </a:prstGeom>
            <a:solidFill>
              <a:srgbClr val="F8B500">
                <a:alpha val="8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40DC56C-DAC8-4513-A5B7-C51F6DB2BE81}"/>
                </a:ext>
              </a:extLst>
            </p:cNvPr>
            <p:cNvSpPr txBox="1"/>
            <p:nvPr/>
          </p:nvSpPr>
          <p:spPr>
            <a:xfrm>
              <a:off x="3411623" y="1969262"/>
              <a:ext cx="401643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3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</a:t>
              </a:r>
              <a:endParaRPr lang="ko-KR" altLang="en-US" sz="13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093F3C1-0FB7-4B08-BE63-0832BE0FF8DF}"/>
                </a:ext>
              </a:extLst>
            </p:cNvPr>
            <p:cNvSpPr/>
            <p:nvPr/>
          </p:nvSpPr>
          <p:spPr>
            <a:xfrm>
              <a:off x="3549045" y="1989159"/>
              <a:ext cx="1080167" cy="4732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14350" lvl="0" indent="-514350" defTabSz="1043056">
                <a:lnSpc>
                  <a:spcPts val="2950"/>
                </a:lnSpc>
                <a:spcBef>
                  <a:spcPct val="20000"/>
                </a:spcBef>
                <a:defRPr/>
              </a:pPr>
              <a:r>
                <a:rPr lang="en-US" altLang="ko-KR" sz="2400" spc="-170" dirty="0">
                  <a:solidFill>
                    <a:srgbClr val="4B2B8E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Umpire</a:t>
              </a:r>
              <a:endParaRPr lang="ko-KR" altLang="en-US" sz="2400" spc="-17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BF9B45A-5B07-43CD-AB04-06521320A436}"/>
              </a:ext>
            </a:extLst>
          </p:cNvPr>
          <p:cNvGrpSpPr/>
          <p:nvPr/>
        </p:nvGrpSpPr>
        <p:grpSpPr>
          <a:xfrm>
            <a:off x="3407004" y="3288003"/>
            <a:ext cx="1013173" cy="559877"/>
            <a:chOff x="3411623" y="1913726"/>
            <a:chExt cx="940353" cy="487279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91A4CBF6-DC77-4C05-82A0-B4DD6F116C61}"/>
                </a:ext>
              </a:extLst>
            </p:cNvPr>
            <p:cNvSpPr/>
            <p:nvPr/>
          </p:nvSpPr>
          <p:spPr>
            <a:xfrm>
              <a:off x="3411623" y="1913726"/>
              <a:ext cx="468000" cy="468000"/>
            </a:xfrm>
            <a:prstGeom prst="ellipse">
              <a:avLst/>
            </a:prstGeom>
            <a:solidFill>
              <a:srgbClr val="F8B500">
                <a:alpha val="8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5043C36-AA2D-4A9D-8E69-B54C4C037419}"/>
                </a:ext>
              </a:extLst>
            </p:cNvPr>
            <p:cNvSpPr txBox="1"/>
            <p:nvPr/>
          </p:nvSpPr>
          <p:spPr>
            <a:xfrm>
              <a:off x="3411623" y="1969262"/>
              <a:ext cx="401643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3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03</a:t>
              </a:r>
              <a:endParaRPr lang="ko-KR" altLang="en-US" sz="13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BB537CCE-F18A-452F-A648-A4D436B413B8}"/>
                </a:ext>
              </a:extLst>
            </p:cNvPr>
            <p:cNvSpPr/>
            <p:nvPr/>
          </p:nvSpPr>
          <p:spPr>
            <a:xfrm>
              <a:off x="3549045" y="1989159"/>
              <a:ext cx="802931" cy="41184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14350" lvl="0" indent="-514350" defTabSz="1043056">
                <a:lnSpc>
                  <a:spcPts val="2950"/>
                </a:lnSpc>
                <a:spcBef>
                  <a:spcPct val="20000"/>
                </a:spcBef>
                <a:defRPr/>
              </a:pPr>
              <a:r>
                <a:rPr lang="en-US" altLang="ko-KR" sz="2400" spc="-170" dirty="0">
                  <a:solidFill>
                    <a:srgbClr val="4B2B8E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Team</a:t>
              </a:r>
              <a:endParaRPr lang="ko-KR" altLang="en-US" sz="2400" spc="-17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F4922FC-CAB4-4CFF-880E-5B3733BD93D7}"/>
              </a:ext>
            </a:extLst>
          </p:cNvPr>
          <p:cNvSpPr txBox="1"/>
          <p:nvPr/>
        </p:nvSpPr>
        <p:spPr>
          <a:xfrm>
            <a:off x="3437034" y="1724204"/>
            <a:ext cx="23631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Method: Log5, hit, substitution 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30486A-6053-46E8-AF63-AB307BF03E9C}"/>
              </a:ext>
            </a:extLst>
          </p:cNvPr>
          <p:cNvSpPr txBox="1"/>
          <p:nvPr/>
        </p:nvSpPr>
        <p:spPr>
          <a:xfrm>
            <a:off x="3437033" y="3975950"/>
            <a:ext cx="1876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Method: Team,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read_file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C50F3DA-1FF8-44F7-9425-1EE91D6095FE}"/>
              </a:ext>
            </a:extLst>
          </p:cNvPr>
          <p:cNvSpPr txBox="1"/>
          <p:nvPr/>
        </p:nvSpPr>
        <p:spPr>
          <a:xfrm>
            <a:off x="3437033" y="2827726"/>
            <a:ext cx="3348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Method: umpire,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check_outcount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check_end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6DE11D0-959A-4D6F-997F-C0B29E8BAC86}"/>
              </a:ext>
            </a:extLst>
          </p:cNvPr>
          <p:cNvGrpSpPr/>
          <p:nvPr/>
        </p:nvGrpSpPr>
        <p:grpSpPr>
          <a:xfrm>
            <a:off x="3404659" y="4447970"/>
            <a:ext cx="2069552" cy="559877"/>
            <a:chOff x="3411623" y="1913726"/>
            <a:chExt cx="1920806" cy="487279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189D069A-8FC7-4FA2-BD54-80650D07AB54}"/>
                </a:ext>
              </a:extLst>
            </p:cNvPr>
            <p:cNvSpPr/>
            <p:nvPr/>
          </p:nvSpPr>
          <p:spPr>
            <a:xfrm>
              <a:off x="3411623" y="1913726"/>
              <a:ext cx="468000" cy="468000"/>
            </a:xfrm>
            <a:prstGeom prst="ellipse">
              <a:avLst/>
            </a:prstGeom>
            <a:solidFill>
              <a:srgbClr val="F8B500">
                <a:alpha val="8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064D056-8719-488A-BE75-EEA6289743D8}"/>
                </a:ext>
              </a:extLst>
            </p:cNvPr>
            <p:cNvSpPr txBox="1"/>
            <p:nvPr/>
          </p:nvSpPr>
          <p:spPr>
            <a:xfrm>
              <a:off x="3411623" y="1969262"/>
              <a:ext cx="401643" cy="1741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3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04</a:t>
              </a:r>
              <a:endParaRPr lang="ko-KR" altLang="en-US" sz="13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387FC065-9B61-4D46-A01A-C061B57E5F9F}"/>
                </a:ext>
              </a:extLst>
            </p:cNvPr>
            <p:cNvSpPr/>
            <p:nvPr/>
          </p:nvSpPr>
          <p:spPr>
            <a:xfrm>
              <a:off x="3549045" y="1989159"/>
              <a:ext cx="1783384" cy="41184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14350" lvl="0" indent="-514350" defTabSz="1043056">
                <a:lnSpc>
                  <a:spcPts val="2950"/>
                </a:lnSpc>
                <a:spcBef>
                  <a:spcPct val="20000"/>
                </a:spcBef>
                <a:defRPr/>
              </a:pPr>
              <a:r>
                <a:rPr lang="en-US" altLang="ko-KR" sz="2400" spc="-170" dirty="0" err="1">
                  <a:solidFill>
                    <a:srgbClr val="4B2B8E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BaseballGame</a:t>
              </a:r>
              <a:endParaRPr lang="ko-KR" altLang="en-US" sz="2400" spc="-17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AED0D48F-9C05-46B1-B9BF-771C80AA5E46}"/>
              </a:ext>
            </a:extLst>
          </p:cNvPr>
          <p:cNvSpPr txBox="1"/>
          <p:nvPr/>
        </p:nvSpPr>
        <p:spPr>
          <a:xfrm>
            <a:off x="3434687" y="5135917"/>
            <a:ext cx="46068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Method: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changeTopBottom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selectLeft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selectRight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selectTeam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6817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2175630" y="900085"/>
            <a:ext cx="1288716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Playball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621872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03: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주요 </a:t>
            </a:r>
            <a:r>
              <a:rPr lang="en-US" altLang="ko-KR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Class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및 </a:t>
            </a:r>
            <a:r>
              <a:rPr lang="en-US" altLang="ko-KR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Method</a:t>
            </a:r>
            <a:endParaRPr lang="ko-KR" altLang="en-US" sz="2000" spc="-170" dirty="0">
              <a:solidFill>
                <a:srgbClr val="4B2B8E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629C2A9-820E-4C91-A089-F73957A634CF}"/>
              </a:ext>
            </a:extLst>
          </p:cNvPr>
          <p:cNvCxnSpPr>
            <a:cxnSpLocks/>
          </p:cNvCxnSpPr>
          <p:nvPr/>
        </p:nvCxnSpPr>
        <p:spPr>
          <a:xfrm>
            <a:off x="1874987" y="1228436"/>
            <a:ext cx="288000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123FD2B-54F7-4F6E-A187-08CAF3AC86E4}"/>
              </a:ext>
            </a:extLst>
          </p:cNvPr>
          <p:cNvSpPr/>
          <p:nvPr/>
        </p:nvSpPr>
        <p:spPr>
          <a:xfrm>
            <a:off x="125002" y="939392"/>
            <a:ext cx="18612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spc="-15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나눔바른고딕 UltraLight" panose="020B0603020101020101" pitchFamily="50" charset="-127"/>
              </a:rPr>
              <a:t>Method </a:t>
            </a:r>
            <a:r>
              <a:rPr lang="ko-KR" altLang="en-US" sz="2400" spc="-15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나눔바른고딕 UltraLight" panose="020B0603020101020101" pitchFamily="50" charset="-127"/>
              </a:rPr>
              <a:t>소개</a:t>
            </a:r>
            <a:r>
              <a:rPr lang="en-US" altLang="ko-KR" sz="2800" spc="-150" dirty="0">
                <a:solidFill>
                  <a:prstClr val="black">
                    <a:lumMod val="75000"/>
                    <a:lumOff val="25000"/>
                  </a:prstClr>
                </a:solidFill>
                <a:ea typeface="나눔바른고딕 UltraLight" panose="020B0603020101020101" pitchFamily="50" charset="-127"/>
              </a:rPr>
              <a:t> </a:t>
            </a:r>
            <a:endParaRPr lang="ko-KR" altLang="en-US" spc="-150" dirty="0">
              <a:ea typeface="나눔바른고딕 UltraLight" panose="020B0603020101020101" pitchFamily="50" charset="-127"/>
            </a:endParaRPr>
          </a:p>
        </p:txBody>
      </p:sp>
      <p:sp>
        <p:nvSpPr>
          <p:cNvPr id="18" name="텍스트 개체 틀 11">
            <a:extLst>
              <a:ext uri="{FF2B5EF4-FFF2-40B4-BE49-F238E27FC236}">
                <a16:creationId xmlns:a16="http://schemas.microsoft.com/office/drawing/2014/main" id="{3B0473F4-F308-4BAF-94DA-09730F2CDAF9}"/>
              </a:ext>
            </a:extLst>
          </p:cNvPr>
          <p:cNvSpPr txBox="1">
            <a:spLocks/>
          </p:cNvSpPr>
          <p:nvPr/>
        </p:nvSpPr>
        <p:spPr>
          <a:xfrm>
            <a:off x="286324" y="1855576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000" dirty="0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Log5(double </a:t>
            </a:r>
            <a:r>
              <a:rPr lang="en-US" altLang="ko-KR" sz="2000" dirty="0" err="1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batter_avg</a:t>
            </a:r>
            <a:r>
              <a:rPr lang="en-US" altLang="ko-KR" sz="2000" dirty="0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double </a:t>
            </a:r>
            <a:r>
              <a:rPr lang="en-US" altLang="ko-KR" sz="2000" dirty="0" err="1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pitcher_avg</a:t>
            </a:r>
            <a:r>
              <a:rPr lang="en-US" altLang="ko-KR" sz="2000" dirty="0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)</a:t>
            </a:r>
          </a:p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19" name="텍스트 개체 틀 11">
            <a:extLst>
              <a:ext uri="{FF2B5EF4-FFF2-40B4-BE49-F238E27FC236}">
                <a16:creationId xmlns:a16="http://schemas.microsoft.com/office/drawing/2014/main" id="{8DB77B47-2557-4408-B348-F52C575C1A34}"/>
              </a:ext>
            </a:extLst>
          </p:cNvPr>
          <p:cNvSpPr txBox="1">
            <a:spLocks/>
          </p:cNvSpPr>
          <p:nvPr/>
        </p:nvSpPr>
        <p:spPr>
          <a:xfrm>
            <a:off x="281847" y="3504147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hit()</a:t>
            </a: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0" name="텍스트 개체 틀 11">
            <a:extLst>
              <a:ext uri="{FF2B5EF4-FFF2-40B4-BE49-F238E27FC236}">
                <a16:creationId xmlns:a16="http://schemas.microsoft.com/office/drawing/2014/main" id="{7EE35EE2-BAAA-446E-9C45-EB77B8F00322}"/>
              </a:ext>
            </a:extLst>
          </p:cNvPr>
          <p:cNvSpPr txBox="1">
            <a:spLocks/>
          </p:cNvSpPr>
          <p:nvPr/>
        </p:nvSpPr>
        <p:spPr>
          <a:xfrm>
            <a:off x="281847" y="4426061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substitution()</a:t>
            </a: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1C02412-F98C-410B-8354-639E30CC8311}"/>
              </a:ext>
            </a:extLst>
          </p:cNvPr>
          <p:cNvSpPr/>
          <p:nvPr/>
        </p:nvSpPr>
        <p:spPr>
          <a:xfrm>
            <a:off x="277370" y="2267929"/>
            <a:ext cx="4971036" cy="8638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1043056">
              <a:lnSpc>
                <a:spcPct val="15000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빌 제임스 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Log5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이론 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-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선수 타율을 기준으로 리그 평균 타율과 맞대결 시 승리를 구한 뒤 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</a:p>
          <a:p>
            <a:pPr marL="514350" indent="-514350" defTabSz="1043056">
              <a:lnSpc>
                <a:spcPct val="15000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이를 바탕으로 각 선수가 맞대결 할 때의 승률을 구하는 방식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marL="514350" lvl="0" indent="-514350" defTabSz="1043056">
              <a:lnSpc>
                <a:spcPct val="150000"/>
              </a:lnSpc>
              <a:spcBef>
                <a:spcPct val="20000"/>
              </a:spcBef>
              <a:defRPr/>
            </a:pP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7020D33-0E56-4E59-9916-E86FB13649B3}"/>
              </a:ext>
            </a:extLst>
          </p:cNvPr>
          <p:cNvSpPr/>
          <p:nvPr/>
        </p:nvSpPr>
        <p:spPr>
          <a:xfrm>
            <a:off x="277370" y="2944675"/>
            <a:ext cx="5276671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050" u="sng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http://www.oakton.edu/user/4/pboisver/AABaseballMath.html</a:t>
            </a:r>
          </a:p>
          <a:p>
            <a:pPr>
              <a:defRPr/>
            </a:pPr>
            <a:r>
              <a:rPr lang="en-US" altLang="ko-KR" sz="1050" u="sng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https://www.billjamesonline.com/the_log5_method_etc_etc_etc_/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6828482-01C5-468C-A36C-7AF265A63DF6}"/>
              </a:ext>
            </a:extLst>
          </p:cNvPr>
          <p:cNvSpPr/>
          <p:nvPr/>
        </p:nvSpPr>
        <p:spPr>
          <a:xfrm>
            <a:off x="277369" y="3744348"/>
            <a:ext cx="5689321" cy="838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Log-5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이론으로 구한 타율과 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</a:t>
            </a:r>
            <a:r>
              <a:rPr lang="ko-KR" altLang="en-US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루타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타수를 바탕으로 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</a:t>
            </a:r>
            <a:r>
              <a:rPr lang="ko-KR" altLang="en-US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루타를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칠 확률을 구한다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(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볼넷도 마찬가지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</a:p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DA8AC5A-4A3E-4129-AC12-5C965044B1B9}"/>
              </a:ext>
            </a:extLst>
          </p:cNvPr>
          <p:cNvSpPr/>
          <p:nvPr/>
        </p:nvSpPr>
        <p:spPr>
          <a:xfrm>
            <a:off x="286324" y="4719059"/>
            <a:ext cx="5689321" cy="838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투구수를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바탕으로 교체 상황을 추정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후 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ai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자동 투수 교체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5545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2175630" y="900085"/>
            <a:ext cx="1288716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Umpire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621872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03: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주요 </a:t>
            </a:r>
            <a:r>
              <a:rPr lang="en-US" altLang="ko-KR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Class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및 </a:t>
            </a:r>
            <a:r>
              <a:rPr lang="en-US" altLang="ko-KR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Method</a:t>
            </a:r>
            <a:endParaRPr lang="ko-KR" altLang="en-US" sz="2000" spc="-170" dirty="0">
              <a:solidFill>
                <a:srgbClr val="4B2B8E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629C2A9-820E-4C91-A089-F73957A634CF}"/>
              </a:ext>
            </a:extLst>
          </p:cNvPr>
          <p:cNvCxnSpPr>
            <a:cxnSpLocks/>
          </p:cNvCxnSpPr>
          <p:nvPr/>
        </p:nvCxnSpPr>
        <p:spPr>
          <a:xfrm>
            <a:off x="1874987" y="1228436"/>
            <a:ext cx="288000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123FD2B-54F7-4F6E-A187-08CAF3AC86E4}"/>
              </a:ext>
            </a:extLst>
          </p:cNvPr>
          <p:cNvSpPr/>
          <p:nvPr/>
        </p:nvSpPr>
        <p:spPr>
          <a:xfrm>
            <a:off x="125002" y="939392"/>
            <a:ext cx="18612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spc="-15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나눔바른고딕 UltraLight" panose="020B0603020101020101" pitchFamily="50" charset="-127"/>
              </a:rPr>
              <a:t>Method </a:t>
            </a:r>
            <a:r>
              <a:rPr lang="ko-KR" altLang="en-US" sz="2400" spc="-15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나눔바른고딕 UltraLight" panose="020B0603020101020101" pitchFamily="50" charset="-127"/>
              </a:rPr>
              <a:t>소개</a:t>
            </a:r>
            <a:r>
              <a:rPr lang="en-US" altLang="ko-KR" sz="2800" spc="-150" dirty="0">
                <a:solidFill>
                  <a:prstClr val="black">
                    <a:lumMod val="75000"/>
                    <a:lumOff val="25000"/>
                  </a:prstClr>
                </a:solidFill>
                <a:ea typeface="나눔바른고딕 UltraLight" panose="020B0603020101020101" pitchFamily="50" charset="-127"/>
              </a:rPr>
              <a:t> </a:t>
            </a:r>
            <a:endParaRPr lang="ko-KR" altLang="en-US" spc="-150" dirty="0">
              <a:ea typeface="나눔바른고딕 UltraLight" panose="020B0603020101020101" pitchFamily="50" charset="-127"/>
            </a:endParaRPr>
          </a:p>
        </p:txBody>
      </p:sp>
      <p:sp>
        <p:nvSpPr>
          <p:cNvPr id="19" name="텍스트 개체 틀 11">
            <a:extLst>
              <a:ext uri="{FF2B5EF4-FFF2-40B4-BE49-F238E27FC236}">
                <a16:creationId xmlns:a16="http://schemas.microsoft.com/office/drawing/2014/main" id="{FC0BDDBD-4B7B-44A1-BFE6-994A6011F3D3}"/>
              </a:ext>
            </a:extLst>
          </p:cNvPr>
          <p:cNvSpPr txBox="1">
            <a:spLocks/>
          </p:cNvSpPr>
          <p:nvPr/>
        </p:nvSpPr>
        <p:spPr>
          <a:xfrm>
            <a:off x="286324" y="1855576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000" dirty="0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Umpire()</a:t>
            </a:r>
          </a:p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0" name="텍스트 개체 틀 11">
            <a:extLst>
              <a:ext uri="{FF2B5EF4-FFF2-40B4-BE49-F238E27FC236}">
                <a16:creationId xmlns:a16="http://schemas.microsoft.com/office/drawing/2014/main" id="{7C1E9605-6BB7-4A8B-87B3-3105CC984551}"/>
              </a:ext>
            </a:extLst>
          </p:cNvPr>
          <p:cNvSpPr txBox="1">
            <a:spLocks/>
          </p:cNvSpPr>
          <p:nvPr/>
        </p:nvSpPr>
        <p:spPr>
          <a:xfrm>
            <a:off x="281847" y="3040685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ko-KR" sz="20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check_outcount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()</a:t>
            </a: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1" name="텍스트 개체 틀 11">
            <a:extLst>
              <a:ext uri="{FF2B5EF4-FFF2-40B4-BE49-F238E27FC236}">
                <a16:creationId xmlns:a16="http://schemas.microsoft.com/office/drawing/2014/main" id="{B4AE3C4B-BBB7-4E56-B335-F17B2BF199E0}"/>
              </a:ext>
            </a:extLst>
          </p:cNvPr>
          <p:cNvSpPr txBox="1">
            <a:spLocks/>
          </p:cNvSpPr>
          <p:nvPr/>
        </p:nvSpPr>
        <p:spPr>
          <a:xfrm>
            <a:off x="281847" y="3962599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ko-KR" sz="20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check_end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()</a:t>
            </a: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84852EB-39B5-47B9-990D-B1FD5B9D1CD3}"/>
              </a:ext>
            </a:extLst>
          </p:cNvPr>
          <p:cNvSpPr/>
          <p:nvPr/>
        </p:nvSpPr>
        <p:spPr>
          <a:xfrm>
            <a:off x="277370" y="2267929"/>
            <a:ext cx="4784157" cy="8638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1043056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DP, O12, O23, O34, H13, H24, D14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 확률을 이용하여 </a:t>
            </a:r>
            <a:endParaRPr lang="en-US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indent="-514350" defTabSz="1043056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100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가지 이상의 상황이 일어날 확률을 계산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en-US" altLang="ko-KR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sb_comment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각 상황 별 해설 저장</a:t>
            </a:r>
            <a:endParaRPr lang="en-US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lvl="0" indent="-514350" defTabSz="1043056">
              <a:lnSpc>
                <a:spcPct val="150000"/>
              </a:lnSpc>
              <a:spcBef>
                <a:spcPct val="20000"/>
              </a:spcBef>
              <a:defRPr/>
            </a:pP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1FA54B1-569A-4917-8D3A-750C29159163}"/>
              </a:ext>
            </a:extLst>
          </p:cNvPr>
          <p:cNvSpPr/>
          <p:nvPr/>
        </p:nvSpPr>
        <p:spPr>
          <a:xfrm>
            <a:off x="277369" y="3280886"/>
            <a:ext cx="5689321" cy="838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 상황마다 아웃카운트 갱신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8B536E3-6016-45E5-B87A-ED91BBCEDF99}"/>
              </a:ext>
            </a:extLst>
          </p:cNvPr>
          <p:cNvSpPr/>
          <p:nvPr/>
        </p:nvSpPr>
        <p:spPr>
          <a:xfrm>
            <a:off x="286324" y="4255597"/>
            <a:ext cx="5689321" cy="838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 상황마다 종료 경우 확인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4153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5EE04221-4FB0-4FB6-AF34-2F7C838B136A}"/>
              </a:ext>
            </a:extLst>
          </p:cNvPr>
          <p:cNvSpPr/>
          <p:nvPr/>
        </p:nvSpPr>
        <p:spPr>
          <a:xfrm>
            <a:off x="351245" y="4323463"/>
            <a:ext cx="1302061" cy="4212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2175630" y="900085"/>
            <a:ext cx="1288716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Team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621872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03: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주요 </a:t>
            </a:r>
            <a:r>
              <a:rPr lang="en-US" altLang="ko-KR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Class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및 </a:t>
            </a:r>
            <a:r>
              <a:rPr lang="en-US" altLang="ko-KR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Method</a:t>
            </a:r>
            <a:endParaRPr lang="ko-KR" altLang="en-US" sz="2000" spc="-170" dirty="0">
              <a:solidFill>
                <a:srgbClr val="4B2B8E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629C2A9-820E-4C91-A089-F73957A634CF}"/>
              </a:ext>
            </a:extLst>
          </p:cNvPr>
          <p:cNvCxnSpPr>
            <a:cxnSpLocks/>
          </p:cNvCxnSpPr>
          <p:nvPr/>
        </p:nvCxnSpPr>
        <p:spPr>
          <a:xfrm>
            <a:off x="1874987" y="1228436"/>
            <a:ext cx="288000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123FD2B-54F7-4F6E-A187-08CAF3AC86E4}"/>
              </a:ext>
            </a:extLst>
          </p:cNvPr>
          <p:cNvSpPr/>
          <p:nvPr/>
        </p:nvSpPr>
        <p:spPr>
          <a:xfrm>
            <a:off x="125002" y="939392"/>
            <a:ext cx="18612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spc="-15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나눔바른고딕 UltraLight" panose="020B0603020101020101" pitchFamily="50" charset="-127"/>
              </a:rPr>
              <a:t>Method </a:t>
            </a:r>
            <a:r>
              <a:rPr lang="ko-KR" altLang="en-US" sz="2400" spc="-15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나눔바른고딕 UltraLight" panose="020B0603020101020101" pitchFamily="50" charset="-127"/>
              </a:rPr>
              <a:t>소개</a:t>
            </a:r>
            <a:r>
              <a:rPr lang="en-US" altLang="ko-KR" sz="2800" spc="-150" dirty="0">
                <a:solidFill>
                  <a:prstClr val="black">
                    <a:lumMod val="75000"/>
                    <a:lumOff val="25000"/>
                  </a:prstClr>
                </a:solidFill>
                <a:ea typeface="나눔바른고딕 UltraLight" panose="020B0603020101020101" pitchFamily="50" charset="-127"/>
              </a:rPr>
              <a:t> </a:t>
            </a:r>
            <a:endParaRPr lang="ko-KR" altLang="en-US" spc="-150" dirty="0">
              <a:ea typeface="나눔바른고딕 UltraLight" panose="020B0603020101020101" pitchFamily="50" charset="-127"/>
            </a:endParaRPr>
          </a:p>
        </p:txBody>
      </p:sp>
      <p:sp>
        <p:nvSpPr>
          <p:cNvPr id="17" name="텍스트 개체 틀 11">
            <a:extLst>
              <a:ext uri="{FF2B5EF4-FFF2-40B4-BE49-F238E27FC236}">
                <a16:creationId xmlns:a16="http://schemas.microsoft.com/office/drawing/2014/main" id="{CDA76651-0502-4EA6-A3C3-E861F3DAB8E7}"/>
              </a:ext>
            </a:extLst>
          </p:cNvPr>
          <p:cNvSpPr txBox="1">
            <a:spLocks/>
          </p:cNvSpPr>
          <p:nvPr/>
        </p:nvSpPr>
        <p:spPr>
          <a:xfrm>
            <a:off x="286324" y="1698560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Team(</a:t>
            </a:r>
            <a:r>
              <a:rPr lang="en-US" altLang="ko-KR" sz="20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nameImage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en-US" altLang="ko-KR" sz="20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logoImage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en-US" altLang="ko-KR" sz="20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startImage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)</a:t>
            </a: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95C975E-14F1-4F33-918D-0DEC7832A3F4}"/>
              </a:ext>
            </a:extLst>
          </p:cNvPr>
          <p:cNvSpPr/>
          <p:nvPr/>
        </p:nvSpPr>
        <p:spPr>
          <a:xfrm>
            <a:off x="281847" y="2011389"/>
            <a:ext cx="4572000" cy="4212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팀의 이름 이미지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로고 이미지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선택 이미지를 설정</a:t>
            </a: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텍스트 개체 틀 11">
            <a:extLst>
              <a:ext uri="{FF2B5EF4-FFF2-40B4-BE49-F238E27FC236}">
                <a16:creationId xmlns:a16="http://schemas.microsoft.com/office/drawing/2014/main" id="{62317F28-0F5B-43EE-8510-AC4AE804A4CD}"/>
              </a:ext>
            </a:extLst>
          </p:cNvPr>
          <p:cNvSpPr txBox="1">
            <a:spLocks/>
          </p:cNvSpPr>
          <p:nvPr/>
        </p:nvSpPr>
        <p:spPr>
          <a:xfrm>
            <a:off x="281847" y="2720831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ko-KR" sz="20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read_file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</a:t>
            </a:r>
            <a:r>
              <a:rPr lang="en-US" altLang="ko-KR" sz="20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team_name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)</a:t>
            </a: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98D2F8-AD06-4E81-96BA-DC002E4D8EF5}"/>
              </a:ext>
            </a:extLst>
          </p:cNvPr>
          <p:cNvSpPr/>
          <p:nvPr/>
        </p:nvSpPr>
        <p:spPr>
          <a:xfrm>
            <a:off x="279608" y="3011511"/>
            <a:ext cx="4572000" cy="4212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Csv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파일에서 팀의 선수 명단을 읽어와 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&lt;html&gt;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형식으로 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string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반환  </a:t>
            </a: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DB547B3-C615-4A39-8067-9D4460757E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747" y="4080171"/>
            <a:ext cx="1499920" cy="936256"/>
          </a:xfrm>
          <a:prstGeom prst="rect">
            <a:avLst/>
          </a:prstGeom>
        </p:spPr>
      </p:pic>
      <p:pic>
        <p:nvPicPr>
          <p:cNvPr id="25" name="그림 24" descr="음식이(가) 표시된 사진&#10;&#10;높은 신뢰도로 생성된 설명">
            <a:extLst>
              <a:ext uri="{FF2B5EF4-FFF2-40B4-BE49-F238E27FC236}">
                <a16:creationId xmlns:a16="http://schemas.microsoft.com/office/drawing/2014/main" id="{E81F1127-AF84-49F8-B6E0-3831A49AD0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5309" y="3958548"/>
            <a:ext cx="1209963" cy="119780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F90AF39-087C-4233-A802-7737686214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39" y="4327702"/>
            <a:ext cx="1377815" cy="487722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DD23C990-AD7C-4DE3-97FF-511DEA4DDF72}"/>
              </a:ext>
            </a:extLst>
          </p:cNvPr>
          <p:cNvSpPr/>
          <p:nvPr/>
        </p:nvSpPr>
        <p:spPr>
          <a:xfrm>
            <a:off x="370946" y="5076537"/>
            <a:ext cx="1209963" cy="4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514350" algn="ctr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nameImage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endParaRPr lang="ko-KR" altLang="en-US" sz="1200" spc="-17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4D847E3-E663-4ABB-B51D-981892820B0D}"/>
              </a:ext>
            </a:extLst>
          </p:cNvPr>
          <p:cNvSpPr/>
          <p:nvPr/>
        </p:nvSpPr>
        <p:spPr>
          <a:xfrm>
            <a:off x="2028127" y="5076537"/>
            <a:ext cx="1209963" cy="4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514350" algn="ctr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logoImage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endParaRPr lang="ko-KR" altLang="en-US" sz="1200" spc="-17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533E29B-B90E-4923-93C0-7C08E6A43644}"/>
              </a:ext>
            </a:extLst>
          </p:cNvPr>
          <p:cNvSpPr/>
          <p:nvPr/>
        </p:nvSpPr>
        <p:spPr>
          <a:xfrm>
            <a:off x="3676211" y="5085773"/>
            <a:ext cx="1209963" cy="4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514350" algn="ctr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startImage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endParaRPr lang="ko-KR" altLang="en-US" sz="1200" spc="-17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5647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2175629" y="900085"/>
            <a:ext cx="2461025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BaseballGame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621872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03: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주요 </a:t>
            </a:r>
            <a:r>
              <a:rPr lang="en-US" altLang="ko-KR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Class 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및 </a:t>
            </a:r>
            <a:r>
              <a:rPr lang="en-US" altLang="ko-KR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Method</a:t>
            </a:r>
            <a:endParaRPr lang="ko-KR" altLang="en-US" sz="2000" spc="-170" dirty="0">
              <a:solidFill>
                <a:srgbClr val="4B2B8E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629C2A9-820E-4C91-A089-F73957A634CF}"/>
              </a:ext>
            </a:extLst>
          </p:cNvPr>
          <p:cNvCxnSpPr>
            <a:cxnSpLocks/>
          </p:cNvCxnSpPr>
          <p:nvPr/>
        </p:nvCxnSpPr>
        <p:spPr>
          <a:xfrm>
            <a:off x="1874987" y="1228436"/>
            <a:ext cx="288000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123FD2B-54F7-4F6E-A187-08CAF3AC86E4}"/>
              </a:ext>
            </a:extLst>
          </p:cNvPr>
          <p:cNvSpPr/>
          <p:nvPr/>
        </p:nvSpPr>
        <p:spPr>
          <a:xfrm>
            <a:off x="125002" y="939392"/>
            <a:ext cx="18612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spc="-15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나눔바른고딕 UltraLight" panose="020B0603020101020101" pitchFamily="50" charset="-127"/>
              </a:rPr>
              <a:t>Method </a:t>
            </a:r>
            <a:r>
              <a:rPr lang="ko-KR" altLang="en-US" sz="2400" spc="-15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나눔바른고딕 UltraLight" panose="020B0603020101020101" pitchFamily="50" charset="-127"/>
              </a:rPr>
              <a:t>소개</a:t>
            </a:r>
            <a:r>
              <a:rPr lang="en-US" altLang="ko-KR" sz="2800" spc="-150" dirty="0">
                <a:solidFill>
                  <a:prstClr val="black">
                    <a:lumMod val="75000"/>
                    <a:lumOff val="25000"/>
                  </a:prstClr>
                </a:solidFill>
                <a:ea typeface="나눔바른고딕 UltraLight" panose="020B0603020101020101" pitchFamily="50" charset="-127"/>
              </a:rPr>
              <a:t> </a:t>
            </a:r>
            <a:endParaRPr lang="ko-KR" altLang="en-US" spc="-150" dirty="0">
              <a:ea typeface="나눔바른고딕 UltraLight" panose="020B0603020101020101" pitchFamily="50" charset="-127"/>
            </a:endParaRPr>
          </a:p>
        </p:txBody>
      </p:sp>
      <p:sp>
        <p:nvSpPr>
          <p:cNvPr id="21" name="텍스트 개체 틀 11">
            <a:extLst>
              <a:ext uri="{FF2B5EF4-FFF2-40B4-BE49-F238E27FC236}">
                <a16:creationId xmlns:a16="http://schemas.microsoft.com/office/drawing/2014/main" id="{82F31E09-1357-45C1-8367-BC3889DF814B}"/>
              </a:ext>
            </a:extLst>
          </p:cNvPr>
          <p:cNvSpPr txBox="1">
            <a:spLocks/>
          </p:cNvSpPr>
          <p:nvPr/>
        </p:nvSpPr>
        <p:spPr>
          <a:xfrm>
            <a:off x="286324" y="1837105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000" dirty="0" err="1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selectLeft</a:t>
            </a:r>
            <a:r>
              <a:rPr lang="en-US" altLang="ko-KR" sz="2000" dirty="0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(), </a:t>
            </a:r>
            <a:r>
              <a:rPr lang="en-US" altLang="ko-KR" sz="2000" dirty="0" err="1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selectRight</a:t>
            </a:r>
            <a:r>
              <a:rPr lang="en-US" altLang="ko-KR" sz="2000" dirty="0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(), </a:t>
            </a:r>
            <a:r>
              <a:rPr lang="en-US" altLang="ko-KR" sz="2000" dirty="0" err="1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selectTeam</a:t>
            </a:r>
            <a:r>
              <a:rPr lang="en-US" altLang="ko-KR" sz="2000" dirty="0">
                <a:solidFill>
                  <a:srgbClr val="E7E6E6">
                    <a:lumMod val="25000"/>
                  </a:srgb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()</a:t>
            </a:r>
          </a:p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2" name="텍스트 개체 틀 11">
            <a:extLst>
              <a:ext uri="{FF2B5EF4-FFF2-40B4-BE49-F238E27FC236}">
                <a16:creationId xmlns:a16="http://schemas.microsoft.com/office/drawing/2014/main" id="{31034389-C28E-4B68-A197-99358D946BE3}"/>
              </a:ext>
            </a:extLst>
          </p:cNvPr>
          <p:cNvSpPr txBox="1">
            <a:spLocks/>
          </p:cNvSpPr>
          <p:nvPr/>
        </p:nvSpPr>
        <p:spPr>
          <a:xfrm>
            <a:off x="281847" y="3022214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ko-KR" sz="20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changeTopBottom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()</a:t>
            </a: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3" name="텍스트 개체 틀 11">
            <a:extLst>
              <a:ext uri="{FF2B5EF4-FFF2-40B4-BE49-F238E27FC236}">
                <a16:creationId xmlns:a16="http://schemas.microsoft.com/office/drawing/2014/main" id="{026B304B-56EE-4D1F-9909-996DE72DBC73}"/>
              </a:ext>
            </a:extLst>
          </p:cNvPr>
          <p:cNvSpPr txBox="1">
            <a:spLocks/>
          </p:cNvSpPr>
          <p:nvPr/>
        </p:nvSpPr>
        <p:spPr>
          <a:xfrm>
            <a:off x="281847" y="3944128"/>
            <a:ext cx="56803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ko-KR" sz="20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screenDraw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(Graphics)</a:t>
            </a:r>
            <a:endParaRPr kumimoji="0" lang="en-US" altLang="ko-KR" sz="2000" b="0" i="0" u="none" strike="noStrike" kern="1200" cap="none" spc="-17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1EB9151-085C-4793-BFA6-B55924A982D5}"/>
              </a:ext>
            </a:extLst>
          </p:cNvPr>
          <p:cNvSpPr/>
          <p:nvPr/>
        </p:nvSpPr>
        <p:spPr>
          <a:xfrm>
            <a:off x="277370" y="2249458"/>
            <a:ext cx="6114194" cy="58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1043056">
              <a:lnSpc>
                <a:spcPct val="15000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왼쪽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오른쪽 버튼이 눌러질 때 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Team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클래스의 리스트로 선언된 각각의 팀의 </a:t>
            </a:r>
            <a:endParaRPr lang="en-US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indent="-514350" defTabSz="1043056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startImage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nameImage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순서대로 보여주고 팀을 선택하면 해당 팀이 저장된다</a:t>
            </a:r>
            <a:endParaRPr lang="en-US" altLang="ko-KR" sz="10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5C07EA2-B0B1-4C03-9C6F-526EE54A5C85}"/>
              </a:ext>
            </a:extLst>
          </p:cNvPr>
          <p:cNvSpPr/>
          <p:nvPr/>
        </p:nvSpPr>
        <p:spPr>
          <a:xfrm>
            <a:off x="277369" y="3262415"/>
            <a:ext cx="5689321" cy="838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 상황마다 현재 공수 상태를 확인하고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만약에 공수가 바뀌었으면 게임 모드를 </a:t>
            </a:r>
            <a:r>
              <a:rPr lang="ko-KR" altLang="en-US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바꿔줌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8072F36-64B9-468F-B3C3-BDC23DE2389D}"/>
              </a:ext>
            </a:extLst>
          </p:cNvPr>
          <p:cNvSpPr/>
          <p:nvPr/>
        </p:nvSpPr>
        <p:spPr>
          <a:xfrm>
            <a:off x="286324" y="4237126"/>
            <a:ext cx="5689321" cy="838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GUI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구현을 위한 기본적 함수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가지 경우에 따라 화면에 알맞은 이미지를 </a:t>
            </a:r>
            <a:r>
              <a:rPr lang="ko-KR" altLang="en-US" sz="1050" dirty="0" err="1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그려줌</a:t>
            </a:r>
            <a:r>
              <a:rPr lang="en-US" altLang="ko-KR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ko-KR" altLang="en-US" sz="10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endParaRPr lang="ko-KR" altLang="en-US" sz="1050" spc="-17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9850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그룹 63">
            <a:extLst>
              <a:ext uri="{FF2B5EF4-FFF2-40B4-BE49-F238E27FC236}">
                <a16:creationId xmlns:a16="http://schemas.microsoft.com/office/drawing/2014/main" id="{E0BD4982-6F53-41E3-95CE-ED9C6F1E0EFF}"/>
              </a:ext>
            </a:extLst>
          </p:cNvPr>
          <p:cNvGrpSpPr/>
          <p:nvPr/>
        </p:nvGrpSpPr>
        <p:grpSpPr>
          <a:xfrm>
            <a:off x="4512983" y="1216576"/>
            <a:ext cx="375381" cy="343525"/>
            <a:chOff x="7952916" y="732212"/>
            <a:chExt cx="375381" cy="343525"/>
          </a:xfrm>
        </p:grpSpPr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F8822831-4779-4120-8427-D80F243F4673}"/>
                </a:ext>
              </a:extLst>
            </p:cNvPr>
            <p:cNvSpPr/>
            <p:nvPr/>
          </p:nvSpPr>
          <p:spPr>
            <a:xfrm>
              <a:off x="8026806" y="773774"/>
              <a:ext cx="252000" cy="252000"/>
            </a:xfrm>
            <a:prstGeom prst="ellipse">
              <a:avLst/>
            </a:prstGeom>
            <a:solidFill>
              <a:srgbClr val="F8B500">
                <a:alpha val="8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6D7F4C2A-CB56-4FB5-824A-8CC2B275E9B9}"/>
                </a:ext>
              </a:extLst>
            </p:cNvPr>
            <p:cNvSpPr/>
            <p:nvPr/>
          </p:nvSpPr>
          <p:spPr>
            <a:xfrm>
              <a:off x="7957535" y="732212"/>
              <a:ext cx="144000" cy="144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4DD8CA84-EEC7-4794-8F5A-AACE160820A8}"/>
                </a:ext>
              </a:extLst>
            </p:cNvPr>
            <p:cNvSpPr/>
            <p:nvPr/>
          </p:nvSpPr>
          <p:spPr>
            <a:xfrm>
              <a:off x="7952916" y="967737"/>
              <a:ext cx="108000" cy="108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27B2667E-5C0F-4738-8005-A07452E76902}"/>
                </a:ext>
              </a:extLst>
            </p:cNvPr>
            <p:cNvSpPr/>
            <p:nvPr/>
          </p:nvSpPr>
          <p:spPr>
            <a:xfrm>
              <a:off x="8202297" y="792247"/>
              <a:ext cx="126000" cy="126000"/>
            </a:xfrm>
            <a:prstGeom prst="ellipse">
              <a:avLst/>
            </a:prstGeom>
            <a:solidFill>
              <a:srgbClr val="4B2B8E">
                <a:alpha val="86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489AC2C3-3918-4644-944E-256E443CB2E5}"/>
              </a:ext>
            </a:extLst>
          </p:cNvPr>
          <p:cNvGrpSpPr/>
          <p:nvPr/>
        </p:nvGrpSpPr>
        <p:grpSpPr>
          <a:xfrm>
            <a:off x="5894981" y="1212677"/>
            <a:ext cx="375381" cy="343525"/>
            <a:chOff x="7952916" y="732212"/>
            <a:chExt cx="375381" cy="343525"/>
          </a:xfrm>
        </p:grpSpPr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B02D3666-0817-4787-A666-D47BD64AB51D}"/>
                </a:ext>
              </a:extLst>
            </p:cNvPr>
            <p:cNvSpPr/>
            <p:nvPr/>
          </p:nvSpPr>
          <p:spPr>
            <a:xfrm>
              <a:off x="8026806" y="773774"/>
              <a:ext cx="252000" cy="252000"/>
            </a:xfrm>
            <a:prstGeom prst="ellipse">
              <a:avLst/>
            </a:prstGeom>
            <a:solidFill>
              <a:srgbClr val="F8B500">
                <a:alpha val="8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E7ACCB1A-66A7-4049-B27D-730DD05F2E70}"/>
                </a:ext>
              </a:extLst>
            </p:cNvPr>
            <p:cNvSpPr/>
            <p:nvPr/>
          </p:nvSpPr>
          <p:spPr>
            <a:xfrm>
              <a:off x="7957535" y="732212"/>
              <a:ext cx="144000" cy="144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094C4650-DD26-420D-9040-52D78019FEEC}"/>
                </a:ext>
              </a:extLst>
            </p:cNvPr>
            <p:cNvSpPr/>
            <p:nvPr/>
          </p:nvSpPr>
          <p:spPr>
            <a:xfrm>
              <a:off x="7952916" y="967737"/>
              <a:ext cx="108000" cy="108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A93B6F5B-C8A9-4486-AC7A-7EAFE3E0E720}"/>
                </a:ext>
              </a:extLst>
            </p:cNvPr>
            <p:cNvSpPr/>
            <p:nvPr/>
          </p:nvSpPr>
          <p:spPr>
            <a:xfrm>
              <a:off x="8202297" y="792247"/>
              <a:ext cx="126000" cy="126000"/>
            </a:xfrm>
            <a:prstGeom prst="ellipse">
              <a:avLst/>
            </a:prstGeom>
            <a:solidFill>
              <a:srgbClr val="4B2B8E">
                <a:alpha val="86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2DE38BD1-E3C3-4E72-B49F-691526DB50AF}"/>
              </a:ext>
            </a:extLst>
          </p:cNvPr>
          <p:cNvGrpSpPr/>
          <p:nvPr/>
        </p:nvGrpSpPr>
        <p:grpSpPr>
          <a:xfrm>
            <a:off x="3126370" y="3303579"/>
            <a:ext cx="375381" cy="343525"/>
            <a:chOff x="7952916" y="732212"/>
            <a:chExt cx="375381" cy="34352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4DC03286-58CB-4BF4-891D-B42733330582}"/>
                </a:ext>
              </a:extLst>
            </p:cNvPr>
            <p:cNvSpPr/>
            <p:nvPr/>
          </p:nvSpPr>
          <p:spPr>
            <a:xfrm>
              <a:off x="8026806" y="773774"/>
              <a:ext cx="252000" cy="252000"/>
            </a:xfrm>
            <a:prstGeom prst="ellipse">
              <a:avLst/>
            </a:prstGeom>
            <a:solidFill>
              <a:srgbClr val="F8B500">
                <a:alpha val="8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7B4C891F-00BB-489E-8120-65C0CB793B5F}"/>
                </a:ext>
              </a:extLst>
            </p:cNvPr>
            <p:cNvSpPr/>
            <p:nvPr/>
          </p:nvSpPr>
          <p:spPr>
            <a:xfrm>
              <a:off x="7957535" y="732212"/>
              <a:ext cx="144000" cy="144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09614FE3-9E6F-4D97-9FD9-6748D98F19C5}"/>
                </a:ext>
              </a:extLst>
            </p:cNvPr>
            <p:cNvSpPr/>
            <p:nvPr/>
          </p:nvSpPr>
          <p:spPr>
            <a:xfrm>
              <a:off x="7952916" y="967737"/>
              <a:ext cx="108000" cy="108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37273DC0-CCF4-40ED-97DD-28E1E2F520D4}"/>
                </a:ext>
              </a:extLst>
            </p:cNvPr>
            <p:cNvSpPr/>
            <p:nvPr/>
          </p:nvSpPr>
          <p:spPr>
            <a:xfrm>
              <a:off x="8202297" y="792247"/>
              <a:ext cx="126000" cy="126000"/>
            </a:xfrm>
            <a:prstGeom prst="ellipse">
              <a:avLst/>
            </a:prstGeom>
            <a:solidFill>
              <a:srgbClr val="4B2B8E">
                <a:alpha val="86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998F054E-75F9-4FC3-8E5D-A38FB21279D7}"/>
              </a:ext>
            </a:extLst>
          </p:cNvPr>
          <p:cNvGrpSpPr/>
          <p:nvPr/>
        </p:nvGrpSpPr>
        <p:grpSpPr>
          <a:xfrm>
            <a:off x="4508368" y="3299378"/>
            <a:ext cx="375381" cy="343525"/>
            <a:chOff x="7952916" y="732212"/>
            <a:chExt cx="375381" cy="343525"/>
          </a:xfrm>
        </p:grpSpPr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D05A1DAA-6837-46B3-B2C9-FF6EC3F3A188}"/>
                </a:ext>
              </a:extLst>
            </p:cNvPr>
            <p:cNvSpPr/>
            <p:nvPr/>
          </p:nvSpPr>
          <p:spPr>
            <a:xfrm>
              <a:off x="8026806" y="773774"/>
              <a:ext cx="252000" cy="252000"/>
            </a:xfrm>
            <a:prstGeom prst="ellipse">
              <a:avLst/>
            </a:prstGeom>
            <a:solidFill>
              <a:srgbClr val="F8B500">
                <a:alpha val="8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97C02045-D0A9-4DFA-84D9-3418DB7D76E0}"/>
                </a:ext>
              </a:extLst>
            </p:cNvPr>
            <p:cNvSpPr/>
            <p:nvPr/>
          </p:nvSpPr>
          <p:spPr>
            <a:xfrm>
              <a:off x="7957535" y="732212"/>
              <a:ext cx="144000" cy="144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69CAFA1A-1FB8-4CA0-90D6-2CD75A18145C}"/>
                </a:ext>
              </a:extLst>
            </p:cNvPr>
            <p:cNvSpPr/>
            <p:nvPr/>
          </p:nvSpPr>
          <p:spPr>
            <a:xfrm>
              <a:off x="7952916" y="967737"/>
              <a:ext cx="108000" cy="108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FE70C87E-DAAD-4AED-B72C-C8E96A394F0A}"/>
                </a:ext>
              </a:extLst>
            </p:cNvPr>
            <p:cNvSpPr/>
            <p:nvPr/>
          </p:nvSpPr>
          <p:spPr>
            <a:xfrm>
              <a:off x="8202297" y="792247"/>
              <a:ext cx="126000" cy="126000"/>
            </a:xfrm>
            <a:prstGeom prst="ellipse">
              <a:avLst/>
            </a:prstGeom>
            <a:solidFill>
              <a:srgbClr val="4B2B8E">
                <a:alpha val="86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C9AFCB2A-1259-484E-BB1F-17868A49EF13}"/>
              </a:ext>
            </a:extLst>
          </p:cNvPr>
          <p:cNvGrpSpPr/>
          <p:nvPr/>
        </p:nvGrpSpPr>
        <p:grpSpPr>
          <a:xfrm>
            <a:off x="5890366" y="3295479"/>
            <a:ext cx="375381" cy="343525"/>
            <a:chOff x="7952916" y="732212"/>
            <a:chExt cx="375381" cy="343525"/>
          </a:xfrm>
        </p:grpSpPr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15A95614-8F87-435F-BB48-B0C0354A5E8B}"/>
                </a:ext>
              </a:extLst>
            </p:cNvPr>
            <p:cNvSpPr/>
            <p:nvPr/>
          </p:nvSpPr>
          <p:spPr>
            <a:xfrm>
              <a:off x="8026806" y="773774"/>
              <a:ext cx="252000" cy="252000"/>
            </a:xfrm>
            <a:prstGeom prst="ellipse">
              <a:avLst/>
            </a:prstGeom>
            <a:solidFill>
              <a:srgbClr val="F8B500">
                <a:alpha val="8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타원 85">
              <a:extLst>
                <a:ext uri="{FF2B5EF4-FFF2-40B4-BE49-F238E27FC236}">
                  <a16:creationId xmlns:a16="http://schemas.microsoft.com/office/drawing/2014/main" id="{C61DDE6A-0D3D-4138-A16B-771281B9640E}"/>
                </a:ext>
              </a:extLst>
            </p:cNvPr>
            <p:cNvSpPr/>
            <p:nvPr/>
          </p:nvSpPr>
          <p:spPr>
            <a:xfrm>
              <a:off x="7957535" y="732212"/>
              <a:ext cx="144000" cy="144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93765760-AF68-4178-9B67-0A3AA8E6EC02}"/>
                </a:ext>
              </a:extLst>
            </p:cNvPr>
            <p:cNvSpPr/>
            <p:nvPr/>
          </p:nvSpPr>
          <p:spPr>
            <a:xfrm>
              <a:off x="7952916" y="967737"/>
              <a:ext cx="108000" cy="108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C3276E4D-8E09-421A-A3F5-EC7196C2FDD9}"/>
                </a:ext>
              </a:extLst>
            </p:cNvPr>
            <p:cNvSpPr/>
            <p:nvPr/>
          </p:nvSpPr>
          <p:spPr>
            <a:xfrm>
              <a:off x="8202297" y="792247"/>
              <a:ext cx="126000" cy="126000"/>
            </a:xfrm>
            <a:prstGeom prst="ellipse">
              <a:avLst/>
            </a:prstGeom>
            <a:solidFill>
              <a:srgbClr val="4B2B8E">
                <a:alpha val="86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A367BA7-CCBE-43D9-B901-0E1AC2EF0F0D}"/>
              </a:ext>
            </a:extLst>
          </p:cNvPr>
          <p:cNvGrpSpPr/>
          <p:nvPr/>
        </p:nvGrpSpPr>
        <p:grpSpPr>
          <a:xfrm>
            <a:off x="3130985" y="1220777"/>
            <a:ext cx="375381" cy="343525"/>
            <a:chOff x="7952916" y="732212"/>
            <a:chExt cx="375381" cy="343525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EAE5103-C348-44AF-9170-230908CE5A60}"/>
                </a:ext>
              </a:extLst>
            </p:cNvPr>
            <p:cNvSpPr/>
            <p:nvPr/>
          </p:nvSpPr>
          <p:spPr>
            <a:xfrm>
              <a:off x="8026806" y="773774"/>
              <a:ext cx="252000" cy="252000"/>
            </a:xfrm>
            <a:prstGeom prst="ellipse">
              <a:avLst/>
            </a:prstGeom>
            <a:solidFill>
              <a:srgbClr val="F8B500">
                <a:alpha val="80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D56230CF-172E-458A-8112-216EC415A713}"/>
                </a:ext>
              </a:extLst>
            </p:cNvPr>
            <p:cNvSpPr/>
            <p:nvPr/>
          </p:nvSpPr>
          <p:spPr>
            <a:xfrm>
              <a:off x="7957535" y="732212"/>
              <a:ext cx="144000" cy="144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9F4778D8-A76D-46DD-929D-9EC7FFEB67B7}"/>
                </a:ext>
              </a:extLst>
            </p:cNvPr>
            <p:cNvSpPr/>
            <p:nvPr/>
          </p:nvSpPr>
          <p:spPr>
            <a:xfrm>
              <a:off x="7952916" y="967737"/>
              <a:ext cx="108000" cy="108000"/>
            </a:xfrm>
            <a:prstGeom prst="ellipse">
              <a:avLst/>
            </a:prstGeom>
            <a:solidFill>
              <a:srgbClr val="F8B500">
                <a:alpha val="65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42BEA8FE-559D-4185-8FDD-34943C7BA6DA}"/>
                </a:ext>
              </a:extLst>
            </p:cNvPr>
            <p:cNvSpPr/>
            <p:nvPr/>
          </p:nvSpPr>
          <p:spPr>
            <a:xfrm>
              <a:off x="8202297" y="792247"/>
              <a:ext cx="126000" cy="126000"/>
            </a:xfrm>
            <a:prstGeom prst="ellipse">
              <a:avLst/>
            </a:prstGeom>
            <a:solidFill>
              <a:srgbClr val="4B2B8E">
                <a:alpha val="86000"/>
              </a:srgb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11E2B4B-4398-41BB-A9C7-58F5FA173B44}"/>
              </a:ext>
            </a:extLst>
          </p:cNvPr>
          <p:cNvCxnSpPr>
            <a:cxnSpLocks/>
          </p:cNvCxnSpPr>
          <p:nvPr/>
        </p:nvCxnSpPr>
        <p:spPr>
          <a:xfrm>
            <a:off x="4304145" y="6204641"/>
            <a:ext cx="4842732" cy="3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67480D7-E9DC-4506-867B-1F8C9BFA1768}"/>
              </a:ext>
            </a:extLst>
          </p:cNvPr>
          <p:cNvSpPr/>
          <p:nvPr/>
        </p:nvSpPr>
        <p:spPr>
          <a:xfrm>
            <a:off x="1" y="-36947"/>
            <a:ext cx="2927926" cy="6894943"/>
          </a:xfrm>
          <a:prstGeom prst="rect">
            <a:avLst/>
          </a:prstGeom>
          <a:solidFill>
            <a:srgbClr val="EA55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1D3D20-8361-403C-BB36-8C9A68068CB8}"/>
              </a:ext>
            </a:extLst>
          </p:cNvPr>
          <p:cNvSpPr txBox="1"/>
          <p:nvPr/>
        </p:nvSpPr>
        <p:spPr>
          <a:xfrm>
            <a:off x="166256" y="2974103"/>
            <a:ext cx="2613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일정표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938DDA-42E9-4086-9B81-8BAF508B17C6}"/>
              </a:ext>
            </a:extLst>
          </p:cNvPr>
          <p:cNvSpPr txBox="1"/>
          <p:nvPr/>
        </p:nvSpPr>
        <p:spPr>
          <a:xfrm>
            <a:off x="92363" y="1712219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EEF139-5826-42A1-BFE3-14BE82A377C5}"/>
              </a:ext>
            </a:extLst>
          </p:cNvPr>
          <p:cNvSpPr txBox="1"/>
          <p:nvPr/>
        </p:nvSpPr>
        <p:spPr>
          <a:xfrm>
            <a:off x="166255" y="2281607"/>
            <a:ext cx="2613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233F8D-D780-4CD0-A0FD-907893467FB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1CBDCE-36B1-4238-A83B-C850489468C7}"/>
              </a:ext>
            </a:extLst>
          </p:cNvPr>
          <p:cNvSpPr txBox="1"/>
          <p:nvPr/>
        </p:nvSpPr>
        <p:spPr>
          <a:xfrm>
            <a:off x="184728" y="3514566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”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9DF2293-2A0A-4832-8F4B-A6BE271FD875}"/>
              </a:ext>
            </a:extLst>
          </p:cNvPr>
          <p:cNvCxnSpPr>
            <a:cxnSpLocks/>
          </p:cNvCxnSpPr>
          <p:nvPr/>
        </p:nvCxnSpPr>
        <p:spPr>
          <a:xfrm>
            <a:off x="3277271" y="747875"/>
            <a:ext cx="2126005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텍스트 개체 틀 5">
            <a:extLst>
              <a:ext uri="{FF2B5EF4-FFF2-40B4-BE49-F238E27FC236}">
                <a16:creationId xmlns:a16="http://schemas.microsoft.com/office/drawing/2014/main" id="{BEF9CABC-9AE9-4A3C-9B8D-5505AC582EF1}"/>
              </a:ext>
            </a:extLst>
          </p:cNvPr>
          <p:cNvSpPr txBox="1">
            <a:spLocks/>
          </p:cNvSpPr>
          <p:nvPr/>
        </p:nvSpPr>
        <p:spPr>
          <a:xfrm>
            <a:off x="3200170" y="304642"/>
            <a:ext cx="2637211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solidFill>
                  <a:srgbClr val="4B2B8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Timetable.</a:t>
            </a:r>
            <a:endParaRPr lang="ko-KR" altLang="en-US" sz="2400" dirty="0">
              <a:solidFill>
                <a:srgbClr val="4B2B8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EECBE66-D53D-4EE0-933C-AE8F06FC6927}"/>
              </a:ext>
            </a:extLst>
          </p:cNvPr>
          <p:cNvCxnSpPr>
            <a:cxnSpLocks/>
          </p:cNvCxnSpPr>
          <p:nvPr/>
        </p:nvCxnSpPr>
        <p:spPr>
          <a:xfrm>
            <a:off x="3121890" y="747875"/>
            <a:ext cx="4488876" cy="0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A8BDA8D-CDE3-40A5-9914-E2771F2040AB}"/>
              </a:ext>
            </a:extLst>
          </p:cNvPr>
          <p:cNvCxnSpPr>
            <a:cxnSpLocks/>
          </p:cNvCxnSpPr>
          <p:nvPr/>
        </p:nvCxnSpPr>
        <p:spPr>
          <a:xfrm>
            <a:off x="3094182" y="230754"/>
            <a:ext cx="4488876" cy="0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D4FC3-190E-4CF9-84F6-EA8C89DC0366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3403F1AB-9510-4F74-B824-EFEC7FA33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B30A6E09-C647-4EBA-9D7E-D49FC6D3D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8C29739-7A68-43D3-9FC3-EA0FF78B1C6C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F767E3-DFEC-4F23-9B29-0024828BC75E}"/>
              </a:ext>
            </a:extLst>
          </p:cNvPr>
          <p:cNvSpPr txBox="1"/>
          <p:nvPr/>
        </p:nvSpPr>
        <p:spPr>
          <a:xfrm>
            <a:off x="3277271" y="1264996"/>
            <a:ext cx="955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week1</a:t>
            </a:r>
            <a:endParaRPr lang="ko-KR" altLang="en-US" sz="200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148071-E413-4F55-A39A-C0887323752E}"/>
              </a:ext>
            </a:extLst>
          </p:cNvPr>
          <p:cNvSpPr txBox="1"/>
          <p:nvPr/>
        </p:nvSpPr>
        <p:spPr>
          <a:xfrm>
            <a:off x="4664945" y="1264996"/>
            <a:ext cx="955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week2</a:t>
            </a:r>
            <a:endParaRPr lang="ko-KR" altLang="en-US" sz="200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9A52EE-903D-4A8D-9E14-564BE69A49A6}"/>
              </a:ext>
            </a:extLst>
          </p:cNvPr>
          <p:cNvSpPr txBox="1"/>
          <p:nvPr/>
        </p:nvSpPr>
        <p:spPr>
          <a:xfrm>
            <a:off x="6052621" y="1264996"/>
            <a:ext cx="955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week3</a:t>
            </a:r>
            <a:endParaRPr lang="ko-KR" altLang="en-US" sz="200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9FE9F26-63F3-4F57-86A1-25984B188204}"/>
              </a:ext>
            </a:extLst>
          </p:cNvPr>
          <p:cNvSpPr txBox="1"/>
          <p:nvPr/>
        </p:nvSpPr>
        <p:spPr>
          <a:xfrm>
            <a:off x="3277270" y="3345363"/>
            <a:ext cx="9555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week4</a:t>
            </a:r>
            <a:endParaRPr lang="ko-KR" altLang="en-US" sz="2000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1F7ECE9-1903-49A9-BCAC-598A495AD75C}"/>
              </a:ext>
            </a:extLst>
          </p:cNvPr>
          <p:cNvGrpSpPr/>
          <p:nvPr/>
        </p:nvGrpSpPr>
        <p:grpSpPr>
          <a:xfrm>
            <a:off x="3360083" y="1628268"/>
            <a:ext cx="787266" cy="261610"/>
            <a:chOff x="3251383" y="1728637"/>
            <a:chExt cx="787266" cy="26161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C58D768-14C7-498B-B4DA-CD95F598EDD2}"/>
                </a:ext>
              </a:extLst>
            </p:cNvPr>
            <p:cNvSpPr/>
            <p:nvPr/>
          </p:nvSpPr>
          <p:spPr>
            <a:xfrm>
              <a:off x="3251383" y="1747109"/>
              <a:ext cx="759733" cy="180000"/>
            </a:xfrm>
            <a:prstGeom prst="rect">
              <a:avLst/>
            </a:prstGeom>
            <a:solidFill>
              <a:srgbClr val="4B2B8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6C84514-3518-48CA-8BF1-64FF18BCDE88}"/>
                </a:ext>
              </a:extLst>
            </p:cNvPr>
            <p:cNvSpPr txBox="1"/>
            <p:nvPr/>
          </p:nvSpPr>
          <p:spPr>
            <a:xfrm>
              <a:off x="3554221" y="1728637"/>
              <a:ext cx="48442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~5.9</a:t>
              </a:r>
              <a:endParaRPr lang="ko-KR" altLang="en-US" sz="11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43DEA24-28CB-433F-B565-90E2CE4C5255}"/>
              </a:ext>
            </a:extLst>
          </p:cNvPr>
          <p:cNvGrpSpPr/>
          <p:nvPr/>
        </p:nvGrpSpPr>
        <p:grpSpPr>
          <a:xfrm>
            <a:off x="4747759" y="1628268"/>
            <a:ext cx="787266" cy="261610"/>
            <a:chOff x="3251383" y="1728636"/>
            <a:chExt cx="787266" cy="26161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E2F4FED-1B4A-4723-A4ED-42D1E977DD27}"/>
                </a:ext>
              </a:extLst>
            </p:cNvPr>
            <p:cNvSpPr/>
            <p:nvPr/>
          </p:nvSpPr>
          <p:spPr>
            <a:xfrm>
              <a:off x="3251383" y="1747109"/>
              <a:ext cx="759733" cy="180000"/>
            </a:xfrm>
            <a:prstGeom prst="rect">
              <a:avLst/>
            </a:prstGeom>
            <a:solidFill>
              <a:srgbClr val="4B2B8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E50791A-F862-4BD2-AEA4-C13DF16F33BB}"/>
                </a:ext>
              </a:extLst>
            </p:cNvPr>
            <p:cNvSpPr txBox="1"/>
            <p:nvPr/>
          </p:nvSpPr>
          <p:spPr>
            <a:xfrm>
              <a:off x="3251383" y="1728636"/>
              <a:ext cx="7872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5.10~16</a:t>
              </a:r>
              <a:endParaRPr lang="ko-KR" altLang="en-US" sz="11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822E919-646A-4105-BB84-D80E16038E43}"/>
              </a:ext>
            </a:extLst>
          </p:cNvPr>
          <p:cNvGrpSpPr/>
          <p:nvPr/>
        </p:nvGrpSpPr>
        <p:grpSpPr>
          <a:xfrm>
            <a:off x="6143738" y="1628268"/>
            <a:ext cx="787266" cy="261610"/>
            <a:chOff x="3251383" y="1728636"/>
            <a:chExt cx="787266" cy="26161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C74B45D-742C-449B-93E4-3AFCD7741F59}"/>
                </a:ext>
              </a:extLst>
            </p:cNvPr>
            <p:cNvSpPr/>
            <p:nvPr/>
          </p:nvSpPr>
          <p:spPr>
            <a:xfrm>
              <a:off x="3251383" y="1747109"/>
              <a:ext cx="759733" cy="180000"/>
            </a:xfrm>
            <a:prstGeom prst="rect">
              <a:avLst/>
            </a:prstGeom>
            <a:solidFill>
              <a:srgbClr val="4B2B8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9AF2ABD-D3E6-4F85-BDAA-572C7F8DB712}"/>
                </a:ext>
              </a:extLst>
            </p:cNvPr>
            <p:cNvSpPr txBox="1"/>
            <p:nvPr/>
          </p:nvSpPr>
          <p:spPr>
            <a:xfrm>
              <a:off x="3251383" y="1728636"/>
              <a:ext cx="7872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5.17~23</a:t>
              </a:r>
              <a:endParaRPr lang="ko-KR" altLang="en-US" sz="11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6AA4E0CE-1559-42DD-BBDD-253E450137E9}"/>
              </a:ext>
            </a:extLst>
          </p:cNvPr>
          <p:cNvGrpSpPr/>
          <p:nvPr/>
        </p:nvGrpSpPr>
        <p:grpSpPr>
          <a:xfrm>
            <a:off x="3360082" y="3690164"/>
            <a:ext cx="787266" cy="261610"/>
            <a:chOff x="3251383" y="1728636"/>
            <a:chExt cx="787266" cy="261610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DF459761-D9A3-4AEE-BD09-B9F6F99DF7F5}"/>
                </a:ext>
              </a:extLst>
            </p:cNvPr>
            <p:cNvSpPr/>
            <p:nvPr/>
          </p:nvSpPr>
          <p:spPr>
            <a:xfrm>
              <a:off x="3251383" y="1747109"/>
              <a:ext cx="759733" cy="180000"/>
            </a:xfrm>
            <a:prstGeom prst="rect">
              <a:avLst/>
            </a:prstGeom>
            <a:solidFill>
              <a:srgbClr val="4B2B8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108A230-D935-4FB8-9E65-C2254A36A141}"/>
                </a:ext>
              </a:extLst>
            </p:cNvPr>
            <p:cNvSpPr txBox="1"/>
            <p:nvPr/>
          </p:nvSpPr>
          <p:spPr>
            <a:xfrm>
              <a:off x="3251383" y="1728636"/>
              <a:ext cx="7872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5.23~29</a:t>
              </a:r>
              <a:endParaRPr lang="ko-KR" altLang="en-US" sz="11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EEA30E2-90E2-4E3F-817D-F1DF436634E3}"/>
              </a:ext>
            </a:extLst>
          </p:cNvPr>
          <p:cNvGrpSpPr/>
          <p:nvPr/>
        </p:nvGrpSpPr>
        <p:grpSpPr>
          <a:xfrm>
            <a:off x="4664944" y="3345363"/>
            <a:ext cx="955519" cy="606411"/>
            <a:chOff x="4664944" y="3345363"/>
            <a:chExt cx="955519" cy="60641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585D4C0-574F-4287-A816-9505FBE38285}"/>
                </a:ext>
              </a:extLst>
            </p:cNvPr>
            <p:cNvSpPr txBox="1"/>
            <p:nvPr/>
          </p:nvSpPr>
          <p:spPr>
            <a:xfrm>
              <a:off x="4664944" y="3345363"/>
              <a:ext cx="9555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4B2B8E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week5</a:t>
              </a:r>
              <a:endParaRPr lang="ko-KR" altLang="en-US" sz="200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A1E49B70-2242-4D1F-AE00-91A497E3117A}"/>
                </a:ext>
              </a:extLst>
            </p:cNvPr>
            <p:cNvGrpSpPr/>
            <p:nvPr/>
          </p:nvGrpSpPr>
          <p:grpSpPr>
            <a:xfrm>
              <a:off x="4752921" y="3690164"/>
              <a:ext cx="787266" cy="261610"/>
              <a:chOff x="3251383" y="1728636"/>
              <a:chExt cx="787266" cy="261610"/>
            </a:xfrm>
          </p:grpSpPr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D2EAAF8B-C607-4DE4-A30D-3217AEBB35AF}"/>
                  </a:ext>
                </a:extLst>
              </p:cNvPr>
              <p:cNvSpPr/>
              <p:nvPr/>
            </p:nvSpPr>
            <p:spPr>
              <a:xfrm>
                <a:off x="3251383" y="1747109"/>
                <a:ext cx="759733" cy="180000"/>
              </a:xfrm>
              <a:prstGeom prst="rect">
                <a:avLst/>
              </a:prstGeom>
              <a:solidFill>
                <a:srgbClr val="4B2B8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A0A3E8FF-8175-4FFF-8BA0-BD5D44B36CE6}"/>
                  </a:ext>
                </a:extLst>
              </p:cNvPr>
              <p:cNvSpPr txBox="1"/>
              <p:nvPr/>
            </p:nvSpPr>
            <p:spPr>
              <a:xfrm>
                <a:off x="3251383" y="1728636"/>
                <a:ext cx="7872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bg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5.30~6.6</a:t>
                </a:r>
                <a:endParaRPr lang="ko-KR" altLang="en-US" sz="11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AF62DDC6-6FDC-4851-BA8A-729817C5AD71}"/>
              </a:ext>
            </a:extLst>
          </p:cNvPr>
          <p:cNvGrpSpPr/>
          <p:nvPr/>
        </p:nvGrpSpPr>
        <p:grpSpPr>
          <a:xfrm>
            <a:off x="6055247" y="3343435"/>
            <a:ext cx="955519" cy="606411"/>
            <a:chOff x="4664944" y="3345363"/>
            <a:chExt cx="955519" cy="606411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46589FA-09EE-4E4C-9EAF-4118C6016C22}"/>
                </a:ext>
              </a:extLst>
            </p:cNvPr>
            <p:cNvSpPr txBox="1"/>
            <p:nvPr/>
          </p:nvSpPr>
          <p:spPr>
            <a:xfrm>
              <a:off x="4664944" y="3345363"/>
              <a:ext cx="9555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4B2B8E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week6</a:t>
              </a:r>
              <a:endParaRPr lang="ko-KR" altLang="en-US" sz="2000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7BCC8A63-196F-4A92-B779-518E50F5FBF5}"/>
                </a:ext>
              </a:extLst>
            </p:cNvPr>
            <p:cNvGrpSpPr/>
            <p:nvPr/>
          </p:nvGrpSpPr>
          <p:grpSpPr>
            <a:xfrm>
              <a:off x="4752921" y="3690164"/>
              <a:ext cx="787266" cy="261610"/>
              <a:chOff x="3251383" y="1728636"/>
              <a:chExt cx="787266" cy="261610"/>
            </a:xfrm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0FDF0ED1-119F-44FA-8DA9-34A860B4288E}"/>
                  </a:ext>
                </a:extLst>
              </p:cNvPr>
              <p:cNvSpPr/>
              <p:nvPr/>
            </p:nvSpPr>
            <p:spPr>
              <a:xfrm>
                <a:off x="3251383" y="1747109"/>
                <a:ext cx="759733" cy="180000"/>
              </a:xfrm>
              <a:prstGeom prst="rect">
                <a:avLst/>
              </a:prstGeom>
              <a:solidFill>
                <a:srgbClr val="4B2B8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894357F-0DE3-465A-A80D-C78624B28695}"/>
                  </a:ext>
                </a:extLst>
              </p:cNvPr>
              <p:cNvSpPr txBox="1"/>
              <p:nvPr/>
            </p:nvSpPr>
            <p:spPr>
              <a:xfrm>
                <a:off x="3251383" y="1728636"/>
                <a:ext cx="7872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>
                    <a:solidFill>
                      <a:schemeClr val="bg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6.7~6.13</a:t>
                </a:r>
                <a:endParaRPr lang="ko-KR" altLang="en-US" sz="11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6FF5A7AA-ED96-4689-98D5-2976D64E7628}"/>
              </a:ext>
            </a:extLst>
          </p:cNvPr>
          <p:cNvSpPr/>
          <p:nvPr/>
        </p:nvSpPr>
        <p:spPr>
          <a:xfrm>
            <a:off x="3206432" y="1982317"/>
            <a:ext cx="119931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구상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 구조도</a:t>
            </a:r>
            <a:r>
              <a:rPr lang="en-US" altLang="ko-KR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작성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3174DAD-B618-4D51-A9A5-541B06B59945}"/>
              </a:ext>
            </a:extLst>
          </p:cNvPr>
          <p:cNvSpPr/>
          <p:nvPr/>
        </p:nvSpPr>
        <p:spPr>
          <a:xfrm>
            <a:off x="4572000" y="1978779"/>
            <a:ext cx="11993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KBO </a:t>
            </a: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기록 데이터 추출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역할분배  및   계획 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 작성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727A875-D061-41E1-8AC6-1A243F974104}"/>
              </a:ext>
            </a:extLst>
          </p:cNvPr>
          <p:cNvSpPr/>
          <p:nvPr/>
        </p:nvSpPr>
        <p:spPr>
          <a:xfrm>
            <a:off x="5958152" y="1972550"/>
            <a:ext cx="119931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 작성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2638432E-11F0-4740-9256-EEEAF5A015EF}"/>
              </a:ext>
            </a:extLst>
          </p:cNvPr>
          <p:cNvSpPr/>
          <p:nvPr/>
        </p:nvSpPr>
        <p:spPr>
          <a:xfrm>
            <a:off x="3277270" y="3971141"/>
            <a:ext cx="119931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 작성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GUI</a:t>
            </a: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공부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F0130FFF-A94C-4F90-9B0B-72733EC1B02B}"/>
              </a:ext>
            </a:extLst>
          </p:cNvPr>
          <p:cNvSpPr/>
          <p:nvPr/>
        </p:nvSpPr>
        <p:spPr>
          <a:xfrm>
            <a:off x="4638068" y="3971269"/>
            <a:ext cx="119931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 작성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GUI </a:t>
            </a: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  작성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0DDB9064-3C29-4F1F-A805-F213ABCB4D35}"/>
              </a:ext>
            </a:extLst>
          </p:cNvPr>
          <p:cNvSpPr/>
          <p:nvPr/>
        </p:nvSpPr>
        <p:spPr>
          <a:xfrm>
            <a:off x="6020066" y="3972367"/>
            <a:ext cx="119931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 완성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GUI</a:t>
            </a: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완성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rgbClr val="EA551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발표 준비</a:t>
            </a: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100" spc="-150" dirty="0">
              <a:solidFill>
                <a:srgbClr val="EA551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7162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8" y="319173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135804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5"/>
          <p:cNvSpPr txBox="1">
            <a:spLocks/>
          </p:cNvSpPr>
          <p:nvPr/>
        </p:nvSpPr>
        <p:spPr>
          <a:xfrm>
            <a:off x="212194" y="595592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contents.</a:t>
            </a:r>
            <a:endParaRPr lang="ko-KR" alt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텍스트 개체 틀 7"/>
          <p:cNvSpPr txBox="1">
            <a:spLocks/>
          </p:cNvSpPr>
          <p:nvPr/>
        </p:nvSpPr>
        <p:spPr>
          <a:xfrm>
            <a:off x="358845" y="1558176"/>
            <a:ext cx="6930475" cy="3859215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2700" b="0" i="0" u="none" strike="noStrike" kern="1200" cap="none" spc="-17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01.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KBO Simulator</a:t>
            </a:r>
            <a:r>
              <a:rPr kumimoji="0" lang="ko-KR" altLang="en-US" sz="2700" b="0" i="0" u="none" strike="noStrike" kern="1200" cap="none" spc="-17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소개</a:t>
            </a:r>
          </a:p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2700" b="0" i="0" u="none" strike="noStrike" kern="1200" cap="none" spc="-17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02.	</a:t>
            </a:r>
            <a:r>
              <a:rPr kumimoji="0" lang="ko-KR" altLang="en-US" sz="2700" b="0" i="0" u="none" strike="noStrike" kern="1200" cap="none" spc="-17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객체 구조도 </a:t>
            </a:r>
          </a:p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2700" b="0" i="0" u="none" strike="noStrike" kern="1200" cap="none" spc="-17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03.	</a:t>
            </a:r>
            <a:r>
              <a:rPr kumimoji="0" lang="ko-KR" altLang="en-US" sz="2700" b="0" i="0" u="none" strike="noStrike" kern="1200" cap="none" spc="-17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주요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Class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및 </a:t>
            </a:r>
            <a:r>
              <a:rPr kumimoji="0" lang="en-US" altLang="ko-KR" sz="2700" b="0" i="0" u="none" strike="noStrike" kern="1200" cap="none" spc="-17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Method </a:t>
            </a:r>
            <a:endParaRPr kumimoji="0" lang="ko-KR" altLang="en-US" sz="2700" b="0" i="0" u="none" strike="noStrike" kern="1200" cap="none" spc="-17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2700" b="0" i="0" u="none" strike="noStrike" kern="1200" cap="none" spc="-17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04.	</a:t>
            </a:r>
            <a:r>
              <a:rPr kumimoji="0" lang="ko-KR" altLang="en-US" sz="2700" b="0" i="0" u="none" strike="noStrike" kern="1200" cap="none" spc="-17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프로젝트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일정표</a:t>
            </a:r>
            <a:endParaRPr kumimoji="0" lang="ko-KR" altLang="en-US" sz="2700" b="0" i="0" u="none" strike="noStrike" kern="1200" cap="none" spc="-17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20E818-D171-4BCF-AAFC-683BE055CA54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76F789-6074-4525-881B-15B2E6178437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D35FD9D-0F46-4F5A-A170-EAEF24A8C2AB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D5523305-B03E-4052-9498-60286EEE4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420A51E6-8EE5-4EBC-BA8D-944A3DC8CD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03331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2B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/>
          <p:cNvCxnSpPr>
            <a:cxnSpLocks/>
          </p:cNvCxnSpPr>
          <p:nvPr/>
        </p:nvCxnSpPr>
        <p:spPr>
          <a:xfrm rot="16200000">
            <a:off x="3670580" y="851222"/>
            <a:ext cx="16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2372260" y="6337526"/>
            <a:ext cx="663516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289358" y="6337526"/>
            <a:ext cx="3521630" cy="325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</a:t>
            </a:r>
            <a:r>
              <a:rPr lang="ko-KR" altLang="en-US" sz="1100" dirty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sp>
        <p:nvSpPr>
          <p:cNvPr id="18" name="TextBox 17"/>
          <p:cNvSpPr txBox="1"/>
          <p:nvPr/>
        </p:nvSpPr>
        <p:spPr>
          <a:xfrm rot="5400000">
            <a:off x="6751036" y="253797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EA5514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EA5514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B195B6C-A097-4D1E-A6E6-6818A34DD25E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2A8233A-4800-4425-B57D-222932BC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455EF582-6691-4002-AB50-F112EEC54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AA56D3-22B0-424C-80C6-E7D9A8CB56B8}"/>
              </a:ext>
            </a:extLst>
          </p:cNvPr>
          <p:cNvSpPr txBox="1"/>
          <p:nvPr/>
        </p:nvSpPr>
        <p:spPr>
          <a:xfrm>
            <a:off x="2208095" y="2752746"/>
            <a:ext cx="4616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들어 주셔서 </a:t>
            </a:r>
            <a: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79FADC-9C12-4FA9-8F53-23A455F55F53}"/>
              </a:ext>
            </a:extLst>
          </p:cNvPr>
          <p:cNvSpPr txBox="1"/>
          <p:nvPr/>
        </p:nvSpPr>
        <p:spPr>
          <a:xfrm>
            <a:off x="3154217" y="1819975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523DAD-B6F3-4BE9-ABA6-31928BAC5F98}"/>
              </a:ext>
            </a:extLst>
          </p:cNvPr>
          <p:cNvSpPr txBox="1"/>
          <p:nvPr/>
        </p:nvSpPr>
        <p:spPr>
          <a:xfrm>
            <a:off x="3265054" y="3660063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”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4790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923477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Game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Play Simulation.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776401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01: </a:t>
            </a:r>
            <a:r>
              <a:rPr lang="en-US" altLang="ko-KR" sz="200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KBO Simulator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8C3E8A4-E2FB-4FAF-AFCD-389E7CC2C786}"/>
              </a:ext>
            </a:extLst>
          </p:cNvPr>
          <p:cNvGrpSpPr/>
          <p:nvPr/>
        </p:nvGrpSpPr>
        <p:grpSpPr>
          <a:xfrm>
            <a:off x="7216521" y="2446916"/>
            <a:ext cx="932872" cy="720000"/>
            <a:chOff x="7247311" y="1644850"/>
            <a:chExt cx="932872" cy="720000"/>
          </a:xfrm>
        </p:grpSpPr>
        <p:sp>
          <p:nvSpPr>
            <p:cNvPr id="21" name="타원 20">
              <a:hlinkClick r:id="rId5" action="ppaction://hlinksldjump"/>
              <a:extLst>
                <a:ext uri="{FF2B5EF4-FFF2-40B4-BE49-F238E27FC236}">
                  <a16:creationId xmlns:a16="http://schemas.microsoft.com/office/drawing/2014/main" id="{0CBD576F-D29A-4576-827D-59140AA41DC1}"/>
                </a:ext>
              </a:extLst>
            </p:cNvPr>
            <p:cNvSpPr/>
            <p:nvPr/>
          </p:nvSpPr>
          <p:spPr>
            <a:xfrm>
              <a:off x="7247311" y="1644850"/>
              <a:ext cx="720000" cy="720000"/>
            </a:xfrm>
            <a:prstGeom prst="ellipse">
              <a:avLst/>
            </a:prstGeom>
            <a:solidFill>
              <a:srgbClr val="EA55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D5D29B1-D621-4CEF-B3C9-C8B6C1822676}"/>
                </a:ext>
              </a:extLst>
            </p:cNvPr>
            <p:cNvGrpSpPr/>
            <p:nvPr/>
          </p:nvGrpSpPr>
          <p:grpSpPr>
            <a:xfrm>
              <a:off x="7545120" y="2056731"/>
              <a:ext cx="204177" cy="220371"/>
              <a:chOff x="7181745" y="1851776"/>
              <a:chExt cx="225810" cy="301530"/>
            </a:xfrm>
          </p:grpSpPr>
          <p:sp>
            <p:nvSpPr>
              <p:cNvPr id="22" name="화살표: 갈매기형 수장 21">
                <a:extLst>
                  <a:ext uri="{FF2B5EF4-FFF2-40B4-BE49-F238E27FC236}">
                    <a16:creationId xmlns:a16="http://schemas.microsoft.com/office/drawing/2014/main" id="{80115D95-ECDA-4B37-9C6E-5EE2D55AE6F6}"/>
                  </a:ext>
                </a:extLst>
              </p:cNvPr>
              <p:cNvSpPr/>
              <p:nvPr/>
            </p:nvSpPr>
            <p:spPr>
              <a:xfrm>
                <a:off x="7287951" y="1856394"/>
                <a:ext cx="119604" cy="296912"/>
              </a:xfrm>
              <a:prstGeom prst="chevron">
                <a:avLst>
                  <a:gd name="adj" fmla="val 10000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화살표: 갈매기형 수장 22">
                <a:extLst>
                  <a:ext uri="{FF2B5EF4-FFF2-40B4-BE49-F238E27FC236}">
                    <a16:creationId xmlns:a16="http://schemas.microsoft.com/office/drawing/2014/main" id="{F6914639-0E0B-4637-BE1D-4773AE01560D}"/>
                  </a:ext>
                </a:extLst>
              </p:cNvPr>
              <p:cNvSpPr/>
              <p:nvPr/>
            </p:nvSpPr>
            <p:spPr>
              <a:xfrm>
                <a:off x="7181745" y="1851776"/>
                <a:ext cx="119604" cy="296912"/>
              </a:xfrm>
              <a:prstGeom prst="chevron">
                <a:avLst>
                  <a:gd name="adj" fmla="val 10000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AB2353B-71DB-4F0D-A0EF-2EDBAC574535}"/>
                </a:ext>
              </a:extLst>
            </p:cNvPr>
            <p:cNvSpPr txBox="1"/>
            <p:nvPr/>
          </p:nvSpPr>
          <p:spPr>
            <a:xfrm>
              <a:off x="7265783" y="1797558"/>
              <a:ext cx="9144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게임 화면</a:t>
              </a:r>
            </a:p>
          </p:txBody>
        </p:sp>
      </p:grpSp>
      <p:pic>
        <p:nvPicPr>
          <p:cNvPr id="27" name="그림 26" descr="모니터, 검은색이(가) 표시된 사진&#10;&#10;높은 신뢰도로 생성된 설명">
            <a:extLst>
              <a:ext uri="{FF2B5EF4-FFF2-40B4-BE49-F238E27FC236}">
                <a16:creationId xmlns:a16="http://schemas.microsoft.com/office/drawing/2014/main" id="{D2A9FD1C-A6DE-44FB-8E5C-6E8318DD5E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50" y="1441701"/>
            <a:ext cx="6822142" cy="4670195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6541E67C-482C-412C-8129-A4D3CA5AD966}"/>
              </a:ext>
            </a:extLst>
          </p:cNvPr>
          <p:cNvGrpSpPr/>
          <p:nvPr/>
        </p:nvGrpSpPr>
        <p:grpSpPr>
          <a:xfrm>
            <a:off x="7216521" y="1544190"/>
            <a:ext cx="932872" cy="720000"/>
            <a:chOff x="5741099" y="4676423"/>
            <a:chExt cx="932872" cy="720000"/>
          </a:xfrm>
        </p:grpSpPr>
        <p:sp>
          <p:nvSpPr>
            <p:cNvPr id="34" name="타원 33">
              <a:hlinkClick r:id="rId7" action="ppaction://hlinksldjump"/>
              <a:extLst>
                <a:ext uri="{FF2B5EF4-FFF2-40B4-BE49-F238E27FC236}">
                  <a16:creationId xmlns:a16="http://schemas.microsoft.com/office/drawing/2014/main" id="{B1CEB5B7-2269-4346-A0B3-A907E648D8C4}"/>
                </a:ext>
              </a:extLst>
            </p:cNvPr>
            <p:cNvSpPr/>
            <p:nvPr/>
          </p:nvSpPr>
          <p:spPr>
            <a:xfrm>
              <a:off x="5741099" y="4676423"/>
              <a:ext cx="720000" cy="720000"/>
            </a:xfrm>
            <a:prstGeom prst="ellipse">
              <a:avLst/>
            </a:prstGeom>
            <a:solidFill>
              <a:srgbClr val="4B2B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E80E31A-49BF-42FF-B846-4A53DB9D430E}"/>
                </a:ext>
              </a:extLst>
            </p:cNvPr>
            <p:cNvSpPr txBox="1"/>
            <p:nvPr/>
          </p:nvSpPr>
          <p:spPr>
            <a:xfrm>
              <a:off x="5759571" y="4829131"/>
              <a:ext cx="9144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작게 보기</a:t>
              </a:r>
            </a:p>
          </p:txBody>
        </p:sp>
        <p:pic>
          <p:nvPicPr>
            <p:cNvPr id="36" name="그래픽 35" descr="오른쪽을 가리키는 검지">
              <a:extLst>
                <a:ext uri="{FF2B5EF4-FFF2-40B4-BE49-F238E27FC236}">
                  <a16:creationId xmlns:a16="http://schemas.microsoft.com/office/drawing/2014/main" id="{C49A3F05-D370-4287-9DF4-1550CCD3D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flipH="1">
              <a:off x="5912722" y="4995747"/>
              <a:ext cx="324000" cy="32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9044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11E2B4B-4398-41BB-A9C7-58F5FA173B44}"/>
              </a:ext>
            </a:extLst>
          </p:cNvPr>
          <p:cNvCxnSpPr>
            <a:cxnSpLocks/>
          </p:cNvCxnSpPr>
          <p:nvPr/>
        </p:nvCxnSpPr>
        <p:spPr>
          <a:xfrm>
            <a:off x="4304145" y="6204641"/>
            <a:ext cx="4842732" cy="3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67480D7-E9DC-4506-867B-1F8C9BFA1768}"/>
              </a:ext>
            </a:extLst>
          </p:cNvPr>
          <p:cNvSpPr/>
          <p:nvPr/>
        </p:nvSpPr>
        <p:spPr>
          <a:xfrm>
            <a:off x="1" y="-36947"/>
            <a:ext cx="2927926" cy="6894943"/>
          </a:xfrm>
          <a:prstGeom prst="rect">
            <a:avLst/>
          </a:prstGeom>
          <a:solidFill>
            <a:srgbClr val="EA55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1D3D20-8361-403C-BB36-8C9A68068CB8}"/>
              </a:ext>
            </a:extLst>
          </p:cNvPr>
          <p:cNvSpPr txBox="1"/>
          <p:nvPr/>
        </p:nvSpPr>
        <p:spPr>
          <a:xfrm>
            <a:off x="166256" y="2974103"/>
            <a:ext cx="2613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KBO Simulator </a:t>
            </a:r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EEF139-5826-42A1-BFE3-14BE82A377C5}"/>
              </a:ext>
            </a:extLst>
          </p:cNvPr>
          <p:cNvSpPr txBox="1"/>
          <p:nvPr/>
        </p:nvSpPr>
        <p:spPr>
          <a:xfrm>
            <a:off x="166255" y="2281607"/>
            <a:ext cx="2613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233F8D-D780-4CD0-A0FD-907893467FB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938DDA-42E9-4086-9B81-8BAF508B17C6}"/>
              </a:ext>
            </a:extLst>
          </p:cNvPr>
          <p:cNvSpPr txBox="1"/>
          <p:nvPr/>
        </p:nvSpPr>
        <p:spPr>
          <a:xfrm>
            <a:off x="92363" y="1712219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1CBDCE-36B1-4238-A83B-C850489468C7}"/>
              </a:ext>
            </a:extLst>
          </p:cNvPr>
          <p:cNvSpPr txBox="1"/>
          <p:nvPr/>
        </p:nvSpPr>
        <p:spPr>
          <a:xfrm>
            <a:off x="184728" y="3514566"/>
            <a:ext cx="26138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”</a:t>
            </a:r>
            <a:endParaRPr lang="ko-KR" altLang="en-US" sz="8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9DF2293-2A0A-4832-8F4B-A6BE271FD875}"/>
              </a:ext>
            </a:extLst>
          </p:cNvPr>
          <p:cNvCxnSpPr>
            <a:cxnSpLocks/>
          </p:cNvCxnSpPr>
          <p:nvPr/>
        </p:nvCxnSpPr>
        <p:spPr>
          <a:xfrm>
            <a:off x="3277271" y="747875"/>
            <a:ext cx="2126005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텍스트 개체 틀 5">
            <a:extLst>
              <a:ext uri="{FF2B5EF4-FFF2-40B4-BE49-F238E27FC236}">
                <a16:creationId xmlns:a16="http://schemas.microsoft.com/office/drawing/2014/main" id="{BEF9CABC-9AE9-4A3C-9B8D-5505AC582EF1}"/>
              </a:ext>
            </a:extLst>
          </p:cNvPr>
          <p:cNvSpPr txBox="1">
            <a:spLocks/>
          </p:cNvSpPr>
          <p:nvPr/>
        </p:nvSpPr>
        <p:spPr>
          <a:xfrm>
            <a:off x="3200171" y="304642"/>
            <a:ext cx="2323180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>
                <a:solidFill>
                  <a:srgbClr val="4B2B8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개요</a:t>
            </a:r>
            <a:r>
              <a:rPr lang="en-US" altLang="ko-KR" sz="2400" dirty="0">
                <a:solidFill>
                  <a:srgbClr val="4B2B8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400" dirty="0">
              <a:solidFill>
                <a:srgbClr val="4B2B8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EECBE66-D53D-4EE0-933C-AE8F06FC6927}"/>
              </a:ext>
            </a:extLst>
          </p:cNvPr>
          <p:cNvCxnSpPr>
            <a:cxnSpLocks/>
          </p:cNvCxnSpPr>
          <p:nvPr/>
        </p:nvCxnSpPr>
        <p:spPr>
          <a:xfrm>
            <a:off x="3121890" y="747875"/>
            <a:ext cx="4488876" cy="0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A8BDA8D-CDE3-40A5-9914-E2771F2040AB}"/>
              </a:ext>
            </a:extLst>
          </p:cNvPr>
          <p:cNvCxnSpPr>
            <a:cxnSpLocks/>
          </p:cNvCxnSpPr>
          <p:nvPr/>
        </p:nvCxnSpPr>
        <p:spPr>
          <a:xfrm>
            <a:off x="3094182" y="230754"/>
            <a:ext cx="4488876" cy="0"/>
          </a:xfrm>
          <a:prstGeom prst="line">
            <a:avLst/>
          </a:prstGeom>
          <a:ln>
            <a:solidFill>
              <a:srgbClr val="4B2B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텍스트 개체 틀 11">
            <a:extLst>
              <a:ext uri="{FF2B5EF4-FFF2-40B4-BE49-F238E27FC236}">
                <a16:creationId xmlns:a16="http://schemas.microsoft.com/office/drawing/2014/main" id="{0E5375B6-2AD3-4111-A6A9-C94D5C1887C4}"/>
              </a:ext>
            </a:extLst>
          </p:cNvPr>
          <p:cNvSpPr txBox="1">
            <a:spLocks/>
          </p:cNvSpPr>
          <p:nvPr/>
        </p:nvSpPr>
        <p:spPr>
          <a:xfrm>
            <a:off x="3352796" y="1964224"/>
            <a:ext cx="4477867" cy="742029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2000" b="0" i="0" u="none" strike="noStrike" kern="1200" cap="none" spc="-170" normalizeH="0" baseline="0" noProof="0" dirty="0">
                <a:ln>
                  <a:noFill/>
                </a:ln>
                <a:solidFill>
                  <a:srgbClr val="4C2C8D"/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01. </a:t>
            </a:r>
          </a:p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sz="20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실제 기록을 바탕으로 한 시뮬레이션</a:t>
            </a:r>
            <a:endParaRPr kumimoji="0" lang="ko-KR" altLang="en-US" sz="2000" b="0" i="0" u="none" strike="noStrike" kern="1200" cap="none" spc="-170" normalizeH="0" baseline="0" noProof="0" dirty="0">
              <a:ln>
                <a:noFill/>
              </a:ln>
              <a:solidFill>
                <a:srgbClr val="4C2C8D"/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38" name="텍스트 개체 틀 13">
            <a:extLst>
              <a:ext uri="{FF2B5EF4-FFF2-40B4-BE49-F238E27FC236}">
                <a16:creationId xmlns:a16="http://schemas.microsoft.com/office/drawing/2014/main" id="{1462516A-662A-4123-A93A-F91756BBAAF6}"/>
              </a:ext>
            </a:extLst>
          </p:cNvPr>
          <p:cNvSpPr txBox="1">
            <a:spLocks/>
          </p:cNvSpPr>
          <p:nvPr/>
        </p:nvSpPr>
        <p:spPr>
          <a:xfrm>
            <a:off x="3341786" y="2874835"/>
            <a:ext cx="4296687" cy="540000"/>
          </a:xfrm>
          <a:prstGeom prst="rect">
            <a:avLst/>
          </a:prstGeom>
        </p:spPr>
        <p:txBody>
          <a:bodyPr lIns="0" tIns="0" rIns="0" bIns="0"/>
          <a:lstStyle>
            <a:lvl1pPr marL="391146" indent="-391146" algn="l" defTabSz="1043056" rtl="0" eaLnBrk="1" latinLnBrk="1" hangingPunct="1">
              <a:spcBef>
                <a:spcPct val="20000"/>
              </a:spcBef>
              <a:buFont typeface="Arial" pitchFamily="34" charset="0"/>
              <a:buNone/>
              <a:defRPr sz="1000" kern="1200" spc="10" baseline="0">
                <a:solidFill>
                  <a:srgbClr val="E94716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1146" marR="0" lvl="0" indent="-391146" algn="l" defTabSz="1043056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000" b="0" i="0" u="none" strike="noStrike" kern="1200" cap="none" spc="10" normalizeH="0" baseline="0" noProof="0" dirty="0">
                <a:ln>
                  <a:noFill/>
                </a:ln>
                <a:solidFill>
                  <a:srgbClr val="E94716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2017 KBO </a:t>
            </a:r>
            <a:r>
              <a:rPr kumimoji="0" lang="ko-KR" altLang="en-US" sz="1000" b="0" i="0" u="none" strike="noStrike" kern="1200" cap="none" spc="10" normalizeH="0" baseline="0" noProof="0" dirty="0">
                <a:ln>
                  <a:noFill/>
                </a:ln>
                <a:solidFill>
                  <a:srgbClr val="E94716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리그의 시즌 기록을 반영하여</a:t>
            </a:r>
            <a:endParaRPr kumimoji="0" lang="en-US" altLang="ko-KR" sz="1000" b="0" i="0" u="none" strike="noStrike" kern="1200" cap="none" spc="10" normalizeH="0" baseline="0" noProof="0" dirty="0">
              <a:ln>
                <a:noFill/>
              </a:ln>
              <a:solidFill>
                <a:srgbClr val="E94716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  <a:cs typeface="+mn-cs"/>
            </a:endParaRPr>
          </a:p>
          <a:p>
            <a:pPr marL="391146" marR="0" lvl="0" indent="-391146" algn="l" defTabSz="1043056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dirty="0"/>
              <a:t>더 현실감 있게 프로 야구를 재현</a:t>
            </a:r>
            <a:endParaRPr lang="en-US" altLang="ko-KR" dirty="0"/>
          </a:p>
        </p:txBody>
      </p:sp>
      <p:sp>
        <p:nvSpPr>
          <p:cNvPr id="39" name="텍스트 개체 틀 11">
            <a:extLst>
              <a:ext uri="{FF2B5EF4-FFF2-40B4-BE49-F238E27FC236}">
                <a16:creationId xmlns:a16="http://schemas.microsoft.com/office/drawing/2014/main" id="{60BA9436-7CEE-439C-B610-37E1A51A0B20}"/>
              </a:ext>
            </a:extLst>
          </p:cNvPr>
          <p:cNvSpPr txBox="1">
            <a:spLocks/>
          </p:cNvSpPr>
          <p:nvPr/>
        </p:nvSpPr>
        <p:spPr>
          <a:xfrm>
            <a:off x="3341788" y="3347462"/>
            <a:ext cx="4488876" cy="803278"/>
          </a:xfrm>
          <a:prstGeom prst="rect">
            <a:avLst/>
          </a:prstGeom>
        </p:spPr>
        <p:txBody>
          <a:bodyPr lIns="0" tIns="0" rIns="0" bIns="0"/>
          <a:lstStyle>
            <a:lvl1pPr marL="514350" indent="-514350" algn="l" defTabSz="1043056" rtl="0" eaLnBrk="1" latinLnBrk="1" hangingPunct="1">
              <a:lnSpc>
                <a:spcPts val="2950"/>
              </a:lnSpc>
              <a:spcBef>
                <a:spcPct val="20000"/>
              </a:spcBef>
              <a:buFont typeface="Arial" pitchFamily="34" charset="0"/>
              <a:buNone/>
              <a:defRPr sz="2700" b="0" kern="1200" spc="-170" baseline="0">
                <a:solidFill>
                  <a:srgbClr val="4C2C8D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2000" b="0" i="0" u="none" strike="noStrike" kern="1200" cap="none" spc="-170" normalizeH="0" baseline="0" noProof="0" dirty="0">
                <a:ln>
                  <a:noFill/>
                </a:ln>
                <a:solidFill>
                  <a:srgbClr val="4C2C8D"/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02. </a:t>
            </a:r>
          </a:p>
          <a:p>
            <a:pPr marL="514350" marR="0" lvl="0" indent="-514350" algn="l" defTabSz="1043056" rtl="0" eaLnBrk="1" fontAlgn="auto" latinLnBrk="1" hangingPunct="1">
              <a:lnSpc>
                <a:spcPts val="29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2000" b="0" i="0" u="none" strike="noStrike" kern="1200" cap="none" spc="-170" normalizeH="0" baseline="0" noProof="0" dirty="0">
                <a:ln>
                  <a:noFill/>
                </a:ln>
                <a:solidFill>
                  <a:srgbClr val="4C2C8D"/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경기장 전광판을 모티브로 한 </a:t>
            </a:r>
            <a:r>
              <a:rPr kumimoji="0" lang="en-US" altLang="ko-KR" sz="2000" b="0" i="0" u="none" strike="noStrike" kern="1200" cap="none" spc="-170" normalizeH="0" baseline="0" noProof="0" dirty="0">
                <a:ln>
                  <a:noFill/>
                </a:ln>
                <a:solidFill>
                  <a:srgbClr val="4C2C8D"/>
                </a:solidFill>
                <a:effectLst/>
                <a:uLnTx/>
                <a:uFillTx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GUI</a:t>
            </a:r>
            <a:endParaRPr kumimoji="0" lang="ko-KR" altLang="en-US" sz="2000" b="0" i="0" u="none" strike="noStrike" kern="1200" cap="none" spc="-170" normalizeH="0" baseline="0" noProof="0" dirty="0">
              <a:ln>
                <a:noFill/>
              </a:ln>
              <a:solidFill>
                <a:srgbClr val="4C2C8D"/>
              </a:solidFill>
              <a:effectLst/>
              <a:uLnTx/>
              <a:uFillTx/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sp>
        <p:nvSpPr>
          <p:cNvPr id="40" name="텍스트 개체 틀 13">
            <a:extLst>
              <a:ext uri="{FF2B5EF4-FFF2-40B4-BE49-F238E27FC236}">
                <a16:creationId xmlns:a16="http://schemas.microsoft.com/office/drawing/2014/main" id="{BBAC1C6E-E265-4D1D-9632-292BBA731BB8}"/>
              </a:ext>
            </a:extLst>
          </p:cNvPr>
          <p:cNvSpPr txBox="1">
            <a:spLocks/>
          </p:cNvSpPr>
          <p:nvPr/>
        </p:nvSpPr>
        <p:spPr>
          <a:xfrm>
            <a:off x="3352796" y="4277109"/>
            <a:ext cx="4285677" cy="540000"/>
          </a:xfrm>
          <a:prstGeom prst="rect">
            <a:avLst/>
          </a:prstGeom>
        </p:spPr>
        <p:txBody>
          <a:bodyPr lIns="0" tIns="0" rIns="0" bIns="0"/>
          <a:lstStyle>
            <a:lvl1pPr marL="391146" indent="-391146" algn="l" defTabSz="1043056" rtl="0" eaLnBrk="1" latinLnBrk="1" hangingPunct="1">
              <a:spcBef>
                <a:spcPct val="20000"/>
              </a:spcBef>
              <a:buFont typeface="Arial" pitchFamily="34" charset="0"/>
              <a:buNone/>
              <a:defRPr sz="1000" kern="1200" spc="10" baseline="0">
                <a:solidFill>
                  <a:srgbClr val="E94716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1146" marR="0" lvl="0" indent="-391146" algn="l" defTabSz="1043056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dirty="0"/>
              <a:t>프로야구 감독의 시점에서 플레이</a:t>
            </a:r>
            <a:endParaRPr lang="en-US" altLang="ko-KR" dirty="0"/>
          </a:p>
          <a:p>
            <a:pPr marL="391146" marR="0" lvl="0" indent="-391146" algn="l" defTabSz="1043056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dirty="0"/>
              <a:t>야</a:t>
            </a:r>
            <a:r>
              <a:rPr kumimoji="0" lang="ko-KR" altLang="en-US" sz="1000" b="0" i="0" u="none" strike="noStrike" kern="1200" cap="none" spc="10" normalizeH="0" baseline="0" noProof="0" dirty="0">
                <a:ln>
                  <a:noFill/>
                </a:ln>
                <a:solidFill>
                  <a:srgbClr val="E94716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구장 전광판처럼 경기 상황을 한눈에 알 수 있는 게임 화면</a:t>
            </a:r>
            <a:endParaRPr kumimoji="0" lang="en-US" altLang="ko-KR" sz="1000" b="0" i="0" u="none" strike="noStrike" kern="1200" cap="none" spc="10" normalizeH="0" baseline="0" noProof="0" dirty="0">
              <a:ln>
                <a:noFill/>
              </a:ln>
              <a:solidFill>
                <a:srgbClr val="E94716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D5C1500A-6B21-40DC-8DF9-AA8E1B3A15AA}"/>
              </a:ext>
            </a:extLst>
          </p:cNvPr>
          <p:cNvGrpSpPr/>
          <p:nvPr/>
        </p:nvGrpSpPr>
        <p:grpSpPr>
          <a:xfrm>
            <a:off x="3173234" y="1160246"/>
            <a:ext cx="3668920" cy="769442"/>
            <a:chOff x="3173234" y="1049410"/>
            <a:chExt cx="3668920" cy="769442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B61B05B3-2B1D-406C-AA25-538D290C11B5}"/>
                </a:ext>
              </a:extLst>
            </p:cNvPr>
            <p:cNvSpPr/>
            <p:nvPr/>
          </p:nvSpPr>
          <p:spPr>
            <a:xfrm>
              <a:off x="3476273" y="1104856"/>
              <a:ext cx="3096682" cy="4578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14350" lvl="0" indent="-514350" defTabSz="1043056">
                <a:lnSpc>
                  <a:spcPts val="2950"/>
                </a:lnSpc>
                <a:spcBef>
                  <a:spcPct val="20000"/>
                </a:spcBef>
                <a:defRPr/>
              </a:pPr>
              <a:r>
                <a:rPr lang="ko-KR" altLang="en-US" sz="2000" spc="-170" dirty="0">
                  <a:solidFill>
                    <a:srgbClr val="4B2B8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한국  프로야구  시뮬레이션  게임</a:t>
              </a: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B77FDBB-724D-447A-89B3-485988AD7C2B}"/>
                </a:ext>
              </a:extLst>
            </p:cNvPr>
            <p:cNvSpPr/>
            <p:nvPr/>
          </p:nvSpPr>
          <p:spPr>
            <a:xfrm>
              <a:off x="3173234" y="1049411"/>
              <a:ext cx="414537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400" spc="-170" dirty="0">
                  <a:solidFill>
                    <a:srgbClr val="4B2B8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“</a:t>
              </a:r>
              <a:endParaRPr lang="ko-KR" altLang="en-US" dirty="0">
                <a:solidFill>
                  <a:srgbClr val="4B2B8E"/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8B2187B-B2EB-456A-BE3F-1855C2CB7B75}"/>
                </a:ext>
              </a:extLst>
            </p:cNvPr>
            <p:cNvSpPr/>
            <p:nvPr/>
          </p:nvSpPr>
          <p:spPr>
            <a:xfrm>
              <a:off x="6427617" y="1049410"/>
              <a:ext cx="414537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400" spc="-170" dirty="0">
                  <a:solidFill>
                    <a:srgbClr val="4B2B8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”</a:t>
              </a:r>
              <a:endParaRPr lang="ko-KR" altLang="en-US" dirty="0">
                <a:solidFill>
                  <a:srgbClr val="4B2B8E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ED4FC3-190E-4CF9-84F6-EA8C89DC0366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3403F1AB-9510-4F74-B824-EFEC7FA33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B30A6E09-C647-4EBA-9D7E-D49FC6D3D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38C29739-7A68-43D3-9FC3-EA0FF78B1C6C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4221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923477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Game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Play Simulation.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776401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01: </a:t>
            </a:r>
            <a:r>
              <a:rPr lang="en-US" altLang="ko-KR" sz="200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KBO Simulator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E99D50-2258-4DED-8BF5-DFE036F048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822" t="16850" r="15151" b="16848"/>
          <a:stretch/>
        </p:blipFill>
        <p:spPr>
          <a:xfrm>
            <a:off x="399892" y="2160030"/>
            <a:ext cx="4940213" cy="34102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1F1608-0E56-4B85-90F4-BD4E871228C1}"/>
              </a:ext>
            </a:extLst>
          </p:cNvPr>
          <p:cNvSpPr/>
          <p:nvPr/>
        </p:nvSpPr>
        <p:spPr>
          <a:xfrm>
            <a:off x="315693" y="1672155"/>
            <a:ext cx="2100575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01.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시작 화면</a:t>
            </a:r>
            <a:endParaRPr lang="ko-KR" altLang="en-US" sz="2000" spc="-170" dirty="0">
              <a:solidFill>
                <a:schemeClr val="tx1">
                  <a:lumMod val="85000"/>
                  <a:lumOff val="1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092D014-869A-4610-BD30-0384F57187C6}"/>
              </a:ext>
            </a:extLst>
          </p:cNvPr>
          <p:cNvCxnSpPr>
            <a:cxnSpLocks/>
          </p:cNvCxnSpPr>
          <p:nvPr/>
        </p:nvCxnSpPr>
        <p:spPr>
          <a:xfrm flipV="1">
            <a:off x="3288145" y="3865155"/>
            <a:ext cx="2254554" cy="40616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0D0B792-7DDC-410E-BF49-BCAF814CD954}"/>
              </a:ext>
            </a:extLst>
          </p:cNvPr>
          <p:cNvSpPr txBox="1"/>
          <p:nvPr/>
        </p:nvSpPr>
        <p:spPr>
          <a:xfrm>
            <a:off x="5542699" y="3710503"/>
            <a:ext cx="1531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게임을 실행하거나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튜토리얼을 볼 수 있다</a:t>
            </a:r>
          </a:p>
        </p:txBody>
      </p:sp>
    </p:spTree>
    <p:extLst>
      <p:ext uri="{BB962C8B-B14F-4D97-AF65-F5344CB8AC3E}">
        <p14:creationId xmlns:p14="http://schemas.microsoft.com/office/powerpoint/2010/main" val="2263901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923477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Game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Play Simulation.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776401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01: </a:t>
            </a:r>
            <a:r>
              <a:rPr lang="en-US" altLang="ko-KR" sz="200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KBO Simulator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E99D50-2258-4DED-8BF5-DFE036F048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822" t="16850" r="15151" b="16848"/>
          <a:stretch/>
        </p:blipFill>
        <p:spPr>
          <a:xfrm>
            <a:off x="399892" y="2160030"/>
            <a:ext cx="4940213" cy="34102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1F1608-0E56-4B85-90F4-BD4E871228C1}"/>
              </a:ext>
            </a:extLst>
          </p:cNvPr>
          <p:cNvSpPr/>
          <p:nvPr/>
        </p:nvSpPr>
        <p:spPr>
          <a:xfrm>
            <a:off x="315693" y="1672155"/>
            <a:ext cx="1468992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02.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튜토리얼</a:t>
            </a:r>
            <a:endParaRPr lang="ko-KR" altLang="en-US" sz="2000" spc="-170" dirty="0">
              <a:solidFill>
                <a:schemeClr val="tx1">
                  <a:lumMod val="85000"/>
                  <a:lumOff val="1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D5D29B1-D621-4CEF-B3C9-C8B6C1822676}"/>
              </a:ext>
            </a:extLst>
          </p:cNvPr>
          <p:cNvGrpSpPr/>
          <p:nvPr/>
        </p:nvGrpSpPr>
        <p:grpSpPr>
          <a:xfrm>
            <a:off x="7101779" y="2056731"/>
            <a:ext cx="204186" cy="220371"/>
            <a:chOff x="7181745" y="1851776"/>
            <a:chExt cx="225820" cy="301530"/>
          </a:xfrm>
        </p:grpSpPr>
        <p:sp>
          <p:nvSpPr>
            <p:cNvPr id="22" name="화살표: 갈매기형 수장 21">
              <a:extLst>
                <a:ext uri="{FF2B5EF4-FFF2-40B4-BE49-F238E27FC236}">
                  <a16:creationId xmlns:a16="http://schemas.microsoft.com/office/drawing/2014/main" id="{80115D95-ECDA-4B37-9C6E-5EE2D55AE6F6}"/>
                </a:ext>
              </a:extLst>
            </p:cNvPr>
            <p:cNvSpPr/>
            <p:nvPr/>
          </p:nvSpPr>
          <p:spPr>
            <a:xfrm>
              <a:off x="7287961" y="1856394"/>
              <a:ext cx="119604" cy="296912"/>
            </a:xfrm>
            <a:prstGeom prst="chevron">
              <a:avLst>
                <a:gd name="adj" fmla="val 10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화살표: 갈매기형 수장 22">
              <a:extLst>
                <a:ext uri="{FF2B5EF4-FFF2-40B4-BE49-F238E27FC236}">
                  <a16:creationId xmlns:a16="http://schemas.microsoft.com/office/drawing/2014/main" id="{F6914639-0E0B-4637-BE1D-4773AE01560D}"/>
                </a:ext>
              </a:extLst>
            </p:cNvPr>
            <p:cNvSpPr/>
            <p:nvPr/>
          </p:nvSpPr>
          <p:spPr>
            <a:xfrm>
              <a:off x="7181745" y="1851776"/>
              <a:ext cx="119604" cy="296912"/>
            </a:xfrm>
            <a:prstGeom prst="chevron">
              <a:avLst>
                <a:gd name="adj" fmla="val 10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EAB2353B-71DB-4F0D-A0EF-2EDBAC574535}"/>
              </a:ext>
            </a:extLst>
          </p:cNvPr>
          <p:cNvSpPr txBox="1"/>
          <p:nvPr/>
        </p:nvSpPr>
        <p:spPr>
          <a:xfrm>
            <a:off x="6822444" y="1797558"/>
            <a:ext cx="91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게임 화면</a:t>
            </a:r>
          </a:p>
        </p:txBody>
      </p:sp>
      <p:pic>
        <p:nvPicPr>
          <p:cNvPr id="27" name="그림 26" descr="모니터, 검은색이(가) 표시된 사진&#10;&#10;높은 신뢰도로 생성된 설명">
            <a:extLst>
              <a:ext uri="{FF2B5EF4-FFF2-40B4-BE49-F238E27FC236}">
                <a16:creationId xmlns:a16="http://schemas.microsoft.com/office/drawing/2014/main" id="{D2A9FD1C-A6DE-44FB-8E5C-6E8318DD5E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892" y="2171733"/>
            <a:ext cx="4980102" cy="3409200"/>
          </a:xfrm>
          <a:prstGeom prst="rect">
            <a:avLst/>
          </a:prstGeom>
        </p:spPr>
      </p:pic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4DEFA06-D414-42C8-9869-B6A81D27F130}"/>
              </a:ext>
            </a:extLst>
          </p:cNvPr>
          <p:cNvCxnSpPr>
            <a:cxnSpLocks/>
          </p:cNvCxnSpPr>
          <p:nvPr/>
        </p:nvCxnSpPr>
        <p:spPr>
          <a:xfrm flipV="1">
            <a:off x="3495172" y="2774634"/>
            <a:ext cx="2254554" cy="40616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E8133E1-6644-4F08-B572-9BFB47F2425D}"/>
              </a:ext>
            </a:extLst>
          </p:cNvPr>
          <p:cNvSpPr txBox="1"/>
          <p:nvPr/>
        </p:nvSpPr>
        <p:spPr>
          <a:xfrm>
            <a:off x="5749726" y="2619982"/>
            <a:ext cx="18421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튜토리얼 창을 통해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 정보를 확인할 수 있다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5114F63-4053-426D-A525-DD574037D2FA}"/>
              </a:ext>
            </a:extLst>
          </p:cNvPr>
          <p:cNvGrpSpPr/>
          <p:nvPr/>
        </p:nvGrpSpPr>
        <p:grpSpPr>
          <a:xfrm>
            <a:off x="6876612" y="1613549"/>
            <a:ext cx="932872" cy="720000"/>
            <a:chOff x="5741099" y="4676423"/>
            <a:chExt cx="932872" cy="720000"/>
          </a:xfrm>
        </p:grpSpPr>
        <p:sp>
          <p:nvSpPr>
            <p:cNvPr id="29" name="타원 28">
              <a:hlinkClick r:id="rId7" action="ppaction://hlinksldjump"/>
              <a:extLst>
                <a:ext uri="{FF2B5EF4-FFF2-40B4-BE49-F238E27FC236}">
                  <a16:creationId xmlns:a16="http://schemas.microsoft.com/office/drawing/2014/main" id="{46731123-E369-4797-912F-4F0204931444}"/>
                </a:ext>
              </a:extLst>
            </p:cNvPr>
            <p:cNvSpPr/>
            <p:nvPr/>
          </p:nvSpPr>
          <p:spPr>
            <a:xfrm>
              <a:off x="5741099" y="4676423"/>
              <a:ext cx="720000" cy="720000"/>
            </a:xfrm>
            <a:prstGeom prst="ellipse">
              <a:avLst/>
            </a:prstGeom>
            <a:solidFill>
              <a:srgbClr val="4B2B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8FC9744-0F20-4C3A-8444-26F1529D6B9D}"/>
                </a:ext>
              </a:extLst>
            </p:cNvPr>
            <p:cNvSpPr txBox="1"/>
            <p:nvPr/>
          </p:nvSpPr>
          <p:spPr>
            <a:xfrm>
              <a:off x="5759571" y="4829131"/>
              <a:ext cx="9144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>
                  <a:solidFill>
                    <a:schemeClr val="bg1"/>
                  </a:solidFill>
                  <a:latin typeface="나눔바른고딕 UltraLight" panose="020B0603020101020101" pitchFamily="50" charset="-127"/>
                  <a:ea typeface="나눔바른고딕 UltraLight" panose="020B0603020101020101" pitchFamily="50" charset="-127"/>
                </a:rPr>
                <a:t>크게보기</a:t>
              </a:r>
              <a:endParaRPr lang="ko-KR" altLang="en-US" sz="1100" dirty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endParaRPr>
            </a:p>
          </p:txBody>
        </p:sp>
        <p:pic>
          <p:nvPicPr>
            <p:cNvPr id="8" name="그래픽 7" descr="오른쪽을 가리키는 검지">
              <a:extLst>
                <a:ext uri="{FF2B5EF4-FFF2-40B4-BE49-F238E27FC236}">
                  <a16:creationId xmlns:a16="http://schemas.microsoft.com/office/drawing/2014/main" id="{6D395D22-271F-48A6-853D-78A62C40D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986610" y="5004983"/>
              <a:ext cx="324000" cy="32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9484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923477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Game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Play Simulation.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776401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01: </a:t>
            </a:r>
            <a:r>
              <a:rPr lang="en-US" altLang="ko-KR" sz="200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KBO Simulator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E99D50-2258-4DED-8BF5-DFE036F048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822" t="16850" r="15151" b="16848"/>
          <a:stretch/>
        </p:blipFill>
        <p:spPr>
          <a:xfrm>
            <a:off x="399892" y="2160030"/>
            <a:ext cx="4940213" cy="34102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1F1608-0E56-4B85-90F4-BD4E871228C1}"/>
              </a:ext>
            </a:extLst>
          </p:cNvPr>
          <p:cNvSpPr/>
          <p:nvPr/>
        </p:nvSpPr>
        <p:spPr>
          <a:xfrm>
            <a:off x="315693" y="1672155"/>
            <a:ext cx="1711046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03. </a:t>
            </a:r>
            <a:r>
              <a:rPr lang="ko-KR" altLang="en-US" sz="2000" spc="-17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팀  선택  화면</a:t>
            </a:r>
          </a:p>
        </p:txBody>
      </p:sp>
      <p:pic>
        <p:nvPicPr>
          <p:cNvPr id="16" name="그림 5" descr="실내, 모니터, 컴퓨터, 벽이(가) 표시된 사진&#10;&#10;매우 높은 신뢰도로 생성된 설명">
            <a:extLst>
              <a:ext uri="{FF2B5EF4-FFF2-40B4-BE49-F238E27FC236}">
                <a16:creationId xmlns:a16="http://schemas.microsoft.com/office/drawing/2014/main" id="{ACEF95F3-F710-4158-88F5-7280E43FA0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/>
          <a:srcRect l="39585" t="7004" r="6476" b="27542"/>
          <a:stretch/>
        </p:blipFill>
        <p:spPr>
          <a:xfrm>
            <a:off x="399892" y="2160030"/>
            <a:ext cx="4994548" cy="3409200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59C6DAC5-442E-4D89-BC79-960BC5E4B39B}"/>
              </a:ext>
            </a:extLst>
          </p:cNvPr>
          <p:cNvGrpSpPr/>
          <p:nvPr/>
        </p:nvGrpSpPr>
        <p:grpSpPr>
          <a:xfrm>
            <a:off x="3286374" y="2835563"/>
            <a:ext cx="3502354" cy="1705425"/>
            <a:chOff x="5209309" y="3851490"/>
            <a:chExt cx="2388989" cy="128263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1180839-ADD9-4C96-89EC-3D9E4FA94E21}"/>
                </a:ext>
              </a:extLst>
            </p:cNvPr>
            <p:cNvSpPr txBox="1"/>
            <p:nvPr/>
          </p:nvSpPr>
          <p:spPr>
            <a:xfrm>
              <a:off x="6440716" y="3851490"/>
              <a:ext cx="1157582" cy="1996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팀 선택</a:t>
              </a:r>
              <a:endPara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6C2DA719-223E-4E5F-A6F9-26E915EC8DC9}"/>
                </a:ext>
              </a:extLst>
            </p:cNvPr>
            <p:cNvCxnSpPr>
              <a:cxnSpLocks/>
              <a:endCxn id="19" idx="2"/>
            </p:cNvCxnSpPr>
            <p:nvPr/>
          </p:nvCxnSpPr>
          <p:spPr>
            <a:xfrm flipV="1">
              <a:off x="5209309" y="4051168"/>
              <a:ext cx="1810198" cy="1082959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4FF0F48-F634-439D-944F-AD8CD3E8B5F6}"/>
              </a:ext>
            </a:extLst>
          </p:cNvPr>
          <p:cNvGrpSpPr/>
          <p:nvPr/>
        </p:nvGrpSpPr>
        <p:grpSpPr>
          <a:xfrm>
            <a:off x="3418790" y="3297416"/>
            <a:ext cx="4690737" cy="1859413"/>
            <a:chOff x="5209309" y="3851490"/>
            <a:chExt cx="2388989" cy="128263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AB7C352-FB88-4B46-8891-E9A9B4793809}"/>
                </a:ext>
              </a:extLst>
            </p:cNvPr>
            <p:cNvSpPr txBox="1"/>
            <p:nvPr/>
          </p:nvSpPr>
          <p:spPr>
            <a:xfrm>
              <a:off x="5669628" y="3851490"/>
              <a:ext cx="1928670" cy="1910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2017</a:t>
              </a:r>
              <a:r>
                <a:rPr lang="ko-KR" altLang="en-US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순위 보기</a:t>
              </a:r>
              <a:endPara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5FC0F68E-A6E0-40D1-ACA2-5DA4E22D1A32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 flipV="1">
              <a:off x="5209309" y="4042566"/>
              <a:ext cx="1424654" cy="109156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45498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923477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Game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Play Simulation.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776401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01: </a:t>
            </a:r>
            <a:r>
              <a:rPr lang="en-US" altLang="ko-KR" sz="200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KBO Simulator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E99D50-2258-4DED-8BF5-DFE036F048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822" t="16850" r="15151" b="16848"/>
          <a:stretch/>
        </p:blipFill>
        <p:spPr>
          <a:xfrm>
            <a:off x="399892" y="2160030"/>
            <a:ext cx="4940213" cy="34102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1F1608-0E56-4B85-90F4-BD4E871228C1}"/>
              </a:ext>
            </a:extLst>
          </p:cNvPr>
          <p:cNvSpPr/>
          <p:nvPr/>
        </p:nvSpPr>
        <p:spPr>
          <a:xfrm>
            <a:off x="315693" y="1672155"/>
            <a:ext cx="2696892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04.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2017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시즌 순위 열람</a:t>
            </a:r>
            <a:endParaRPr lang="ko-KR" altLang="en-US" sz="2000" spc="-170" dirty="0">
              <a:solidFill>
                <a:schemeClr val="tx1">
                  <a:lumMod val="85000"/>
                  <a:lumOff val="1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E4D8C93-1822-4FA8-B615-A9D4E91136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697" t="7037" r="6161" b="27060"/>
          <a:stretch/>
        </p:blipFill>
        <p:spPr>
          <a:xfrm>
            <a:off x="399892" y="2161080"/>
            <a:ext cx="4979106" cy="34092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35C5B22-0692-4E99-9F5A-EB7636509394}"/>
              </a:ext>
            </a:extLst>
          </p:cNvPr>
          <p:cNvSpPr txBox="1"/>
          <p:nvPr/>
        </p:nvSpPr>
        <p:spPr>
          <a:xfrm>
            <a:off x="5448614" y="2563446"/>
            <a:ext cx="1830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2017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KBO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latin typeface="+mj-lt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리그 시즌 순위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306A852-A858-45A9-BDF8-6FB3CE1D0B09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4965141" y="2871223"/>
            <a:ext cx="1398948" cy="107201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D44B4AF-B019-4C74-9060-BD237ABE52C6}"/>
              </a:ext>
            </a:extLst>
          </p:cNvPr>
          <p:cNvGrpSpPr/>
          <p:nvPr/>
        </p:nvGrpSpPr>
        <p:grpSpPr>
          <a:xfrm>
            <a:off x="5227889" y="3888895"/>
            <a:ext cx="2251131" cy="1282635"/>
            <a:chOff x="5209309" y="3851490"/>
            <a:chExt cx="2251131" cy="128263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CA7A085-DB74-456D-8601-180E184F863D}"/>
                </a:ext>
              </a:extLst>
            </p:cNvPr>
            <p:cNvSpPr txBox="1"/>
            <p:nvPr/>
          </p:nvSpPr>
          <p:spPr>
            <a:xfrm>
              <a:off x="5653535" y="3851490"/>
              <a:ext cx="18069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팀 선택 화면으로 돌아가기</a:t>
              </a:r>
              <a:endPara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4B9B276C-6B8C-4132-BAA8-E6826C8768C5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 flipV="1">
              <a:off x="5209309" y="4128489"/>
              <a:ext cx="1347679" cy="1005636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4039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923477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Game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Play Simulation.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776401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01: </a:t>
            </a:r>
            <a:r>
              <a:rPr lang="en-US" altLang="ko-KR" sz="200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KBO Simulator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E99D50-2258-4DED-8BF5-DFE036F048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822" t="16850" r="15151" b="16848"/>
          <a:stretch/>
        </p:blipFill>
        <p:spPr>
          <a:xfrm>
            <a:off x="399892" y="2160030"/>
            <a:ext cx="4940213" cy="34102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1F1608-0E56-4B85-90F4-BD4E871228C1}"/>
              </a:ext>
            </a:extLst>
          </p:cNvPr>
          <p:cNvSpPr/>
          <p:nvPr/>
        </p:nvSpPr>
        <p:spPr>
          <a:xfrm>
            <a:off x="315693" y="1672155"/>
            <a:ext cx="1813638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05.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팀 출력 화면</a:t>
            </a:r>
            <a:endParaRPr lang="ko-KR" altLang="en-US" sz="2000" spc="-170" dirty="0">
              <a:solidFill>
                <a:schemeClr val="tx1">
                  <a:lumMod val="85000"/>
                  <a:lumOff val="1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16" name="그림 10">
            <a:extLst>
              <a:ext uri="{FF2B5EF4-FFF2-40B4-BE49-F238E27FC236}">
                <a16:creationId xmlns:a16="http://schemas.microsoft.com/office/drawing/2014/main" id="{E9D6960F-2F4D-4EC6-B82F-2FC9948B00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/>
          <a:srcRect l="39716" t="7002" r="6420" b="27004"/>
          <a:stretch/>
        </p:blipFill>
        <p:spPr>
          <a:xfrm>
            <a:off x="396589" y="2161080"/>
            <a:ext cx="4946818" cy="3409200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FCF21725-AA7F-4E39-8F5A-07F2881DE2A6}"/>
              </a:ext>
            </a:extLst>
          </p:cNvPr>
          <p:cNvGrpSpPr/>
          <p:nvPr/>
        </p:nvGrpSpPr>
        <p:grpSpPr>
          <a:xfrm>
            <a:off x="3574472" y="3722349"/>
            <a:ext cx="3241964" cy="1282634"/>
            <a:chOff x="5209309" y="3851490"/>
            <a:chExt cx="1701129" cy="128263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F8B20FA-BBF2-45F6-B93D-D5AD0B069787}"/>
                </a:ext>
              </a:extLst>
            </p:cNvPr>
            <p:cNvSpPr txBox="1"/>
            <p:nvPr/>
          </p:nvSpPr>
          <p:spPr>
            <a:xfrm>
              <a:off x="6203536" y="3851490"/>
              <a:ext cx="7069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게임</a:t>
              </a:r>
              <a:r>
                <a:rPr lang="en-US" altLang="ko-KR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경기</a:t>
              </a:r>
              <a:r>
                <a:rPr lang="en-US" altLang="ko-KR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lang="ko-KR" altLang="en-US" sz="1200" dirty="0">
                  <a:solidFill>
                    <a:schemeClr val="bg2">
                      <a:lumMod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시작</a:t>
              </a:r>
              <a:endPara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4C83848-C5F6-401C-A44B-872D198505B2}"/>
                </a:ext>
              </a:extLst>
            </p:cNvPr>
            <p:cNvCxnSpPr>
              <a:cxnSpLocks/>
              <a:endCxn id="19" idx="2"/>
            </p:cNvCxnSpPr>
            <p:nvPr/>
          </p:nvCxnSpPr>
          <p:spPr>
            <a:xfrm flipV="1">
              <a:off x="5209309" y="4128489"/>
              <a:ext cx="1347678" cy="1005636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74425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-9228" y="725568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-20119" y="1348237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90145" y="6213880"/>
            <a:ext cx="7556732" cy="0"/>
          </a:xfrm>
          <a:prstGeom prst="line">
            <a:avLst/>
          </a:prstGeom>
          <a:ln>
            <a:solidFill>
              <a:srgbClr val="EA55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A0593951-0397-4EE3-B34A-040FB4081D2B}"/>
              </a:ext>
            </a:extLst>
          </p:cNvPr>
          <p:cNvSpPr txBox="1">
            <a:spLocks/>
          </p:cNvSpPr>
          <p:nvPr/>
        </p:nvSpPr>
        <p:spPr>
          <a:xfrm>
            <a:off x="152157" y="923477"/>
            <a:ext cx="8494513" cy="620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Game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나눔고딕" panose="020D0604000000000000" pitchFamily="50" charset="-127"/>
              </a:rPr>
              <a:t>Play Simulation.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B3984A-7063-479A-B6D7-12E2AA9281BC}"/>
              </a:ext>
            </a:extLst>
          </p:cNvPr>
          <p:cNvSpPr/>
          <p:nvPr/>
        </p:nvSpPr>
        <p:spPr>
          <a:xfrm>
            <a:off x="-1652" y="171562"/>
            <a:ext cx="2776401" cy="4425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rgbClr val="4B2B8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01: </a:t>
            </a:r>
            <a:r>
              <a:rPr lang="en-US" altLang="ko-KR" sz="200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KBO Simulator</a:t>
            </a:r>
            <a:r>
              <a:rPr lang="ko-KR" altLang="en-US" sz="2000" spc="-170" dirty="0">
                <a:solidFill>
                  <a:srgbClr val="4B2B8E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7C137E-521E-43C3-8885-B3A3F2103DF9}"/>
              </a:ext>
            </a:extLst>
          </p:cNvPr>
          <p:cNvSpPr txBox="1"/>
          <p:nvPr/>
        </p:nvSpPr>
        <p:spPr>
          <a:xfrm>
            <a:off x="3286373" y="6281032"/>
            <a:ext cx="5765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 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    </a:t>
            </a:r>
            <a:endParaRPr lang="en-US" altLang="ko-KR" sz="1100" dirty="0">
              <a:solidFill>
                <a:schemeClr val="bg2">
                  <a:lumMod val="2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</a:t>
            </a:r>
            <a:r>
              <a:rPr lang="ko-KR" altLang="en-US" sz="1100" dirty="0" err="1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김우경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1100" dirty="0">
                <a:solidFill>
                  <a:schemeClr val="bg2">
                    <a:lumMod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소프트웨어학과 신세린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3433A8B-68FA-485B-B485-35A96FFBF8FF}"/>
              </a:ext>
            </a:extLst>
          </p:cNvPr>
          <p:cNvGrpSpPr/>
          <p:nvPr/>
        </p:nvGrpSpPr>
        <p:grpSpPr>
          <a:xfrm>
            <a:off x="8080770" y="5277572"/>
            <a:ext cx="805666" cy="806654"/>
            <a:chOff x="2931197" y="1831268"/>
            <a:chExt cx="3281606" cy="328563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2EC33FF-0849-4B26-9BA1-2151C5059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3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915124">
              <a:off x="2931197" y="1831268"/>
              <a:ext cx="3281606" cy="319546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F3DA0B5-EB98-4385-8F04-F3332EDFD4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4852" y="2945920"/>
              <a:ext cx="2170981" cy="2170981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A9BBDBE-A69B-4AD7-A1D0-49108C1E1FF3}"/>
              </a:ext>
            </a:extLst>
          </p:cNvPr>
          <p:cNvSpPr txBox="1"/>
          <p:nvPr/>
        </p:nvSpPr>
        <p:spPr>
          <a:xfrm rot="5400000">
            <a:off x="6751036" y="307368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소프트웨어실습</a:t>
            </a:r>
            <a:r>
              <a:rPr lang="en-US" altLang="ko-KR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I </a:t>
            </a:r>
            <a:r>
              <a:rPr lang="ko-KR" altLang="en-US" dirty="0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프로젝트 발표 </a:t>
            </a:r>
            <a:r>
              <a:rPr lang="en-US" altLang="ko-KR" dirty="0" err="1">
                <a:solidFill>
                  <a:srgbClr val="4B2B8E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  <a:cs typeface="맑은 고딕 Semilight" panose="020B0502040204020203" pitchFamily="50" charset="-127"/>
              </a:rPr>
              <a:t>ppt</a:t>
            </a:r>
            <a:endParaRPr lang="ko-KR" altLang="en-US" dirty="0">
              <a:solidFill>
                <a:srgbClr val="4B2B8E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  <a:cs typeface="맑은 고딕 Semilight" panose="020B0502040204020203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E99D50-2258-4DED-8BF5-DFE036F048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822" t="16850" r="15151" b="16848"/>
          <a:stretch/>
        </p:blipFill>
        <p:spPr>
          <a:xfrm>
            <a:off x="399892" y="2160030"/>
            <a:ext cx="4940213" cy="341025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E1F1608-0E56-4B85-90F4-BD4E871228C1}"/>
              </a:ext>
            </a:extLst>
          </p:cNvPr>
          <p:cNvSpPr/>
          <p:nvPr/>
        </p:nvSpPr>
        <p:spPr>
          <a:xfrm>
            <a:off x="315693" y="1672155"/>
            <a:ext cx="1526700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lvl="0" indent="-514350" defTabSz="1043056">
              <a:lnSpc>
                <a:spcPts val="2950"/>
              </a:lnSpc>
              <a:spcBef>
                <a:spcPct val="20000"/>
              </a:spcBef>
              <a:defRPr/>
            </a:pPr>
            <a:r>
              <a:rPr lang="en-US" altLang="ko-KR" sz="2000" spc="-17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06.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경기 화면</a:t>
            </a:r>
            <a:endParaRPr lang="ko-KR" altLang="en-US" sz="2000" spc="-170" dirty="0">
              <a:solidFill>
                <a:schemeClr val="tx1">
                  <a:lumMod val="85000"/>
                  <a:lumOff val="15000"/>
                </a:schemeClr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D0BE57F-11D7-43A7-85F9-4566B7D0A21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697" t="7038" r="6262" b="26880"/>
          <a:stretch/>
        </p:blipFill>
        <p:spPr>
          <a:xfrm>
            <a:off x="399892" y="2160030"/>
            <a:ext cx="4956310" cy="3409200"/>
          </a:xfrm>
          <a:prstGeom prst="rect">
            <a:avLst/>
          </a:prstGeom>
        </p:spPr>
      </p:pic>
      <p:sp>
        <p:nvSpPr>
          <p:cNvPr id="18" name="타원 17">
            <a:hlinkClick r:id="rId7" action="ppaction://hlinksldjump"/>
            <a:extLst>
              <a:ext uri="{FF2B5EF4-FFF2-40B4-BE49-F238E27FC236}">
                <a16:creationId xmlns:a16="http://schemas.microsoft.com/office/drawing/2014/main" id="{11555F00-8CD3-48B0-BA19-4E2504153AA0}"/>
              </a:ext>
            </a:extLst>
          </p:cNvPr>
          <p:cNvSpPr/>
          <p:nvPr/>
        </p:nvSpPr>
        <p:spPr>
          <a:xfrm>
            <a:off x="6803972" y="1644850"/>
            <a:ext cx="720000" cy="720000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4908207-D975-48D6-B9F9-8BA8EBDA64B1}"/>
              </a:ext>
            </a:extLst>
          </p:cNvPr>
          <p:cNvGrpSpPr/>
          <p:nvPr/>
        </p:nvGrpSpPr>
        <p:grpSpPr>
          <a:xfrm>
            <a:off x="7101779" y="2056731"/>
            <a:ext cx="204186" cy="220371"/>
            <a:chOff x="7181745" y="1851776"/>
            <a:chExt cx="225820" cy="301530"/>
          </a:xfrm>
        </p:grpSpPr>
        <p:sp>
          <p:nvSpPr>
            <p:cNvPr id="20" name="화살표: 갈매기형 수장 19">
              <a:extLst>
                <a:ext uri="{FF2B5EF4-FFF2-40B4-BE49-F238E27FC236}">
                  <a16:creationId xmlns:a16="http://schemas.microsoft.com/office/drawing/2014/main" id="{54D5A0DD-D416-44DC-ACED-76162E27A03A}"/>
                </a:ext>
              </a:extLst>
            </p:cNvPr>
            <p:cNvSpPr/>
            <p:nvPr/>
          </p:nvSpPr>
          <p:spPr>
            <a:xfrm>
              <a:off x="7287961" y="1856394"/>
              <a:ext cx="119604" cy="296912"/>
            </a:xfrm>
            <a:prstGeom prst="chevron">
              <a:avLst>
                <a:gd name="adj" fmla="val 10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화살표: 갈매기형 수장 20">
              <a:extLst>
                <a:ext uri="{FF2B5EF4-FFF2-40B4-BE49-F238E27FC236}">
                  <a16:creationId xmlns:a16="http://schemas.microsoft.com/office/drawing/2014/main" id="{5E0427CB-F288-41E9-AFC1-7E005DC0F231}"/>
                </a:ext>
              </a:extLst>
            </p:cNvPr>
            <p:cNvSpPr/>
            <p:nvPr/>
          </p:nvSpPr>
          <p:spPr>
            <a:xfrm>
              <a:off x="7181745" y="1851776"/>
              <a:ext cx="119604" cy="296912"/>
            </a:xfrm>
            <a:prstGeom prst="chevron">
              <a:avLst>
                <a:gd name="adj" fmla="val 10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493C13FF-2CC8-4331-B5AA-BE3A839F0792}"/>
              </a:ext>
            </a:extLst>
          </p:cNvPr>
          <p:cNvSpPr txBox="1"/>
          <p:nvPr/>
        </p:nvSpPr>
        <p:spPr>
          <a:xfrm>
            <a:off x="6822444" y="1797558"/>
            <a:ext cx="91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튜토리얼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761D59-71E0-41D8-BF0C-3502BA6DE03E}"/>
              </a:ext>
            </a:extLst>
          </p:cNvPr>
          <p:cNvSpPr txBox="1"/>
          <p:nvPr/>
        </p:nvSpPr>
        <p:spPr>
          <a:xfrm>
            <a:off x="5813957" y="4029392"/>
            <a:ext cx="19800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컨트롤에서 버튼 선택을 통해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경기를 진행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※IBB(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고의사구</a:t>
            </a:r>
            <a:r>
              <a:rPr lang="en-US" altLang="ko-KR" sz="100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), BUNT</a:t>
            </a:r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버튼은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000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 가능한 경우의 수에서만 동작</a:t>
            </a:r>
            <a:endParaRPr lang="en-US" altLang="ko-KR" sz="1000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C8DFE48-D0B1-4BBB-9C32-76078FF8BD64}"/>
              </a:ext>
            </a:extLst>
          </p:cNvPr>
          <p:cNvCxnSpPr>
            <a:cxnSpLocks/>
          </p:cNvCxnSpPr>
          <p:nvPr/>
        </p:nvCxnSpPr>
        <p:spPr>
          <a:xfrm flipV="1">
            <a:off x="2712758" y="4386405"/>
            <a:ext cx="3101199" cy="74760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4DF7A46-D118-415E-BD6A-5BDCD9989283}"/>
              </a:ext>
            </a:extLst>
          </p:cNvPr>
          <p:cNvSpPr txBox="1"/>
          <p:nvPr/>
        </p:nvSpPr>
        <p:spPr>
          <a:xfrm>
            <a:off x="5986044" y="3194751"/>
            <a:ext cx="17508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전광판을 </a:t>
            </a:r>
            <a:r>
              <a:rPr lang="ko-KR" altLang="en-US" sz="1200" dirty="0" err="1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모티브로한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GUI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8DB081E7-1CCE-4ED2-9254-A2C8BB9C3D84}"/>
              </a:ext>
            </a:extLst>
          </p:cNvPr>
          <p:cNvCxnSpPr>
            <a:cxnSpLocks/>
          </p:cNvCxnSpPr>
          <p:nvPr/>
        </p:nvCxnSpPr>
        <p:spPr>
          <a:xfrm flipV="1">
            <a:off x="5162582" y="3321867"/>
            <a:ext cx="812802" cy="1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808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1222</TotalTime>
  <Words>1153</Words>
  <Application>Microsoft Office PowerPoint</Application>
  <PresentationFormat>화면 슬라이드 쇼(4:3)</PresentationFormat>
  <Paragraphs>303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3" baseType="lpstr">
      <vt:lpstr>나눔명조</vt:lpstr>
      <vt:lpstr>Calibri Light</vt:lpstr>
      <vt:lpstr>맑은 고딕</vt:lpstr>
      <vt:lpstr>나눔명조 ExtraBold</vt:lpstr>
      <vt:lpstr>Calibri</vt:lpstr>
      <vt:lpstr>나눔바른고딕</vt:lpstr>
      <vt:lpstr>Arial</vt:lpstr>
      <vt:lpstr>맑은 고딕 Semilight</vt:lpstr>
      <vt:lpstr>나눔고딕</vt:lpstr>
      <vt:lpstr>나눔바른고딕 UltraLight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신 세린</cp:lastModifiedBy>
  <cp:revision>53</cp:revision>
  <dcterms:created xsi:type="dcterms:W3CDTF">2018-06-11T12:42:46Z</dcterms:created>
  <dcterms:modified xsi:type="dcterms:W3CDTF">2018-06-12T17:43:45Z</dcterms:modified>
</cp:coreProperties>
</file>

<file path=docProps/thumbnail.jpeg>
</file>